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1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4DD6-13E0-4E0F-8955-B12456DE97F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630C-F96A-4AD1-AEB9-A002464D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2" y="235081"/>
            <a:ext cx="4461235" cy="334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87" y="291641"/>
            <a:ext cx="4223993" cy="3167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36" y="3398952"/>
            <a:ext cx="4612064" cy="345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4404" y="164969"/>
            <a:ext cx="1357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GOOD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122" y="185392"/>
            <a:ext cx="1357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GOOD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424" y="3539765"/>
            <a:ext cx="824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FF"/>
                </a:solidFill>
              </a:rPr>
              <a:t>GOOD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9574" y="320511"/>
            <a:ext cx="18523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many pieces!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46"/>
          <a:stretch/>
        </p:blipFill>
        <p:spPr>
          <a:xfrm rot="16200000">
            <a:off x="1235957" y="-510183"/>
            <a:ext cx="4291844" cy="656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54425" y="4029959"/>
            <a:ext cx="3714160" cy="2785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902" y="37707"/>
            <a:ext cx="406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What should be inside the box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113" y="6123206"/>
            <a:ext cx="293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to 4 bags of screws, collars, nuts, washers, spacers, 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1883" y="1032234"/>
            <a:ext cx="194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etal structures and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0397" y="45292"/>
            <a:ext cx="3213804" cy="4285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/>
        </p:blipFill>
        <p:spPr>
          <a:xfrm rot="16200000">
            <a:off x="5568593" y="-4419"/>
            <a:ext cx="2757931" cy="3916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b="22828"/>
          <a:stretch/>
        </p:blipFill>
        <p:spPr>
          <a:xfrm rot="10800000">
            <a:off x="381784" y="4001676"/>
            <a:ext cx="4322192" cy="210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3" t="54006" r="27609" b="30297"/>
          <a:stretch/>
        </p:blipFill>
        <p:spPr>
          <a:xfrm rot="16200000">
            <a:off x="5620672" y="3202692"/>
            <a:ext cx="2616063" cy="3384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759" y="6122115"/>
            <a:ext cx="255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continuous motors or 2 cont. motors and a servo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9184" y="151805"/>
            <a:ext cx="24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Wheels (one set of 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5893" y="167516"/>
            <a:ext cx="93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9760" y="894951"/>
            <a:ext cx="164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teeth (2)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4960" y="3262650"/>
            <a:ext cx="164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teeth (2)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0701" y="2093726"/>
            <a:ext cx="164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 teeth (2)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5038" y="6252998"/>
            <a:ext cx="371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switch (1) &amp; Bumper switch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1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9" r="25786"/>
          <a:stretch/>
        </p:blipFill>
        <p:spPr>
          <a:xfrm rot="16200000">
            <a:off x="1419325" y="-808349"/>
            <a:ext cx="1626125" cy="3996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r="19965"/>
          <a:stretch/>
        </p:blipFill>
        <p:spPr>
          <a:xfrm rot="5400000">
            <a:off x="1549824" y="1541674"/>
            <a:ext cx="1456441" cy="3548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1"/>
          <a:stretch/>
        </p:blipFill>
        <p:spPr>
          <a:xfrm rot="16200000">
            <a:off x="5119294" y="-272839"/>
            <a:ext cx="2980735" cy="4214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r="8683"/>
          <a:stretch/>
        </p:blipFill>
        <p:spPr>
          <a:xfrm rot="16200000">
            <a:off x="5397140" y="3492336"/>
            <a:ext cx="2614759" cy="3341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8" b="29218"/>
          <a:stretch/>
        </p:blipFill>
        <p:spPr>
          <a:xfrm>
            <a:off x="641024" y="4760535"/>
            <a:ext cx="3436070" cy="1437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771" y="1984342"/>
            <a:ext cx="229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Chassis bumper 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295" y="4064523"/>
            <a:ext cx="331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long bar (2), any length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7226" y="6243686"/>
            <a:ext cx="275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bar (2), any length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59777" y="3261672"/>
            <a:ext cx="229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Chassis rail (4)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3830" y="6416510"/>
            <a:ext cx="296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full size(1), half size (1)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2759" y="-98982"/>
            <a:ext cx="167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Metal parts</a:t>
            </a:r>
            <a:endParaRPr lang="en-US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116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Youssefi</dc:creator>
  <cp:lastModifiedBy>Ken Youssefi</cp:lastModifiedBy>
  <cp:revision>21</cp:revision>
  <dcterms:created xsi:type="dcterms:W3CDTF">2019-04-20T19:01:03Z</dcterms:created>
  <dcterms:modified xsi:type="dcterms:W3CDTF">2019-04-23T06:31:31Z</dcterms:modified>
</cp:coreProperties>
</file>