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5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96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0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7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46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06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2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7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86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0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6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31BEF-3C13-2C42-8332-ABD8FC41394C}" type="datetimeFigureOut">
              <a:rPr lang="en-US" smtClean="0"/>
              <a:t>10/11/13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91DDA-B113-7F41-A287-F2DDA6B9C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2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Screen Shot 2013-10-11 at 3.44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" y="22942"/>
            <a:ext cx="9093200" cy="681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10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Keri Simmons</dc:creator>
  <cp:lastModifiedBy>Keri Simmons</cp:lastModifiedBy>
  <cp:revision>2</cp:revision>
  <dcterms:created xsi:type="dcterms:W3CDTF">2013-10-11T22:41:39Z</dcterms:created>
  <dcterms:modified xsi:type="dcterms:W3CDTF">2013-10-11T22:45:19Z</dcterms:modified>
</cp:coreProperties>
</file>