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72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5" r:id="rId14"/>
    <p:sldId id="276" r:id="rId15"/>
    <p:sldId id="277" r:id="rId16"/>
    <p:sldId id="267" r:id="rId17"/>
    <p:sldId id="268" r:id="rId18"/>
    <p:sldId id="269" r:id="rId19"/>
    <p:sldId id="270" r:id="rId20"/>
    <p:sldId id="271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C912-0936-0945-8A27-18AC60442FCE}" type="datetimeFigureOut">
              <a:rPr lang="en-US" smtClean="0"/>
              <a:t>9/3/14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2715-7138-624B-AB76-984A76B0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Asian Philosophy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3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Yinyang philosophy</a:t>
            </a:r>
          </a:p>
          <a:p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BCE</a:t>
            </a:r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  <a:endParaRPr lang="en-US" sz="2000" dirty="0"/>
          </a:p>
          <a:p>
            <a:r>
              <a:rPr lang="en-US" sz="2000" dirty="0" smtClean="0"/>
              <a:t>Philosophy of Change </a:t>
            </a:r>
          </a:p>
          <a:p>
            <a:r>
              <a:rPr lang="en-US" sz="2000" dirty="0" smtClean="0"/>
              <a:t>The </a:t>
            </a:r>
            <a:r>
              <a:rPr lang="en-US" sz="2000" i="1" dirty="0" smtClean="0"/>
              <a:t>Yijing (I-Ching)</a:t>
            </a:r>
          </a:p>
          <a:p>
            <a:endParaRPr lang="en-US" sz="2000" i="1" dirty="0"/>
          </a:p>
          <a:p>
            <a:r>
              <a:rPr lang="en-US" sz="2000" dirty="0" smtClean="0"/>
              <a:t>Originally a divination manual</a:t>
            </a:r>
          </a:p>
          <a:p>
            <a:endParaRPr lang="en-US" sz="2000" dirty="0"/>
          </a:p>
          <a:p>
            <a:r>
              <a:rPr lang="en-US" sz="2000" dirty="0" smtClean="0"/>
              <a:t>Core idea: there is a single primal force qi, which has two forces yin and yang that come together to produce change. </a:t>
            </a:r>
          </a:p>
          <a:p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6333" r="6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45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Han Fei</a:t>
            </a:r>
          </a:p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BCE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</a:p>
          <a:p>
            <a:r>
              <a:rPr lang="en-US" sz="2000" dirty="0" smtClean="0"/>
              <a:t>Legalism</a:t>
            </a:r>
          </a:p>
          <a:p>
            <a:endParaRPr lang="en-US" sz="2000" dirty="0"/>
          </a:p>
          <a:p>
            <a:r>
              <a:rPr lang="en-US" sz="2000" dirty="0" smtClean="0"/>
              <a:t>Core teaching: people are naturally prone to do what is wrong. Laws are justified because they help the greater good by providing for a better human welfare. </a:t>
            </a:r>
          </a:p>
          <a:p>
            <a:endParaRPr lang="en-US" sz="2000" dirty="0" smtClean="0"/>
          </a:p>
          <a:p>
            <a:r>
              <a:rPr lang="en-US" sz="2000" dirty="0" smtClean="0"/>
              <a:t>Opposed to Confucianism that proposes that humans are fundamentally good.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579" b="8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01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Synthesis: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During the Han Dynasty (206BCE – 220CE) there were attempts to synthesize the various schools.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On one account the </a:t>
            </a:r>
            <a:r>
              <a:rPr lang="en-US" sz="2400" i="1" dirty="0" smtClean="0"/>
              <a:t>Dao</a:t>
            </a:r>
            <a:r>
              <a:rPr lang="en-US" sz="2400" dirty="0" smtClean="0"/>
              <a:t> produces </a:t>
            </a:r>
            <a:r>
              <a:rPr lang="en-US" sz="2400" i="1" dirty="0" smtClean="0"/>
              <a:t>yin </a:t>
            </a:r>
            <a:r>
              <a:rPr lang="en-US" sz="2400" dirty="0" smtClean="0"/>
              <a:t>and </a:t>
            </a:r>
            <a:r>
              <a:rPr lang="en-US" sz="2400" i="1" dirty="0" smtClean="0"/>
              <a:t>yang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On another account an attempt was made to combine Confucian, Daoist, Legalist, and Yin-Yang philosophy to find direct correlations between Heaven, Earth, and Humanity.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23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Buddhism, Huayan, and Tiantai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Only Mahayana Buddhism becomes popular because it can be made consistent with Confucianism and Daoism.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Within Mahayana we find the following movements from India to China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Madhyamaka Buddhism </a:t>
            </a:r>
            <a:r>
              <a:rPr lang="en-US" sz="2400" dirty="0" smtClean="0">
                <a:sym typeface="Wingdings"/>
              </a:rPr>
              <a:t> Huayan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Yogacara Buddhism  </a:t>
            </a:r>
            <a:r>
              <a:rPr lang="en-US" sz="2400" dirty="0" err="1" smtClean="0">
                <a:sym typeface="Wingdings"/>
              </a:rPr>
              <a:t>Tiantai</a:t>
            </a:r>
            <a:endParaRPr lang="en-US" sz="2400" dirty="0" smtClean="0">
              <a:sym typeface="Wingdings"/>
            </a:endParaRP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2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Contributions to Buddhism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 contribution to Buddhism made by Chinese thinkers was to change the fundamentally </a:t>
            </a:r>
            <a:r>
              <a:rPr lang="en-US" sz="2400" b="1" dirty="0" smtClean="0"/>
              <a:t>negative idea </a:t>
            </a:r>
            <a:r>
              <a:rPr lang="en-US" sz="2400" dirty="0" smtClean="0"/>
              <a:t>of </a:t>
            </a:r>
            <a:r>
              <a:rPr lang="en-US" sz="2400" i="1" dirty="0" smtClean="0"/>
              <a:t>emptiness </a:t>
            </a:r>
            <a:r>
              <a:rPr lang="en-US" sz="2400" dirty="0" smtClean="0"/>
              <a:t>into a positive idea.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some Chinese Buddhists: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</a:t>
            </a:r>
            <a:r>
              <a:rPr lang="en-US" sz="2400" dirty="0" smtClean="0"/>
              <a:t>mptiness ≠ the denial of permanence or separateness.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Rather: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Emptiness = omnipresence of Buddha-Hood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84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</a:t>
            </a:r>
            <a:r>
              <a:rPr lang="en-US" sz="2800" smtClean="0"/>
              <a:t>Contributions to Buddhism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Another contribution to Buddhism made by Chinese thinkers was to offer a reinterpretation of  interdependent arising.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 many Indian Buddhists interdependent arising was the denial of the idea that things have singular causes.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For some Chinese Buddhists interdependent arising was associated with the total causation where all elements were seen to be real.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Grand Harmony was sought because each entity is such that part of its opposite is part of it.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21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Pure Land and Chan Buddhism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Two additional schools that were influenced by </a:t>
            </a:r>
            <a:r>
              <a:rPr lang="en-US" sz="2400" dirty="0" err="1" smtClean="0"/>
              <a:t>Madhyamaka</a:t>
            </a:r>
            <a:r>
              <a:rPr lang="en-US" sz="2400" dirty="0" smtClean="0"/>
              <a:t> and Yogacara are: Chan and Pure Land.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The</a:t>
            </a:r>
            <a:r>
              <a:rPr lang="en-US" sz="2400" b="1" dirty="0" smtClean="0"/>
              <a:t> Chan</a:t>
            </a:r>
            <a:r>
              <a:rPr lang="en-US" sz="2400" dirty="0" smtClean="0"/>
              <a:t> </a:t>
            </a:r>
            <a:r>
              <a:rPr lang="en-US" sz="2400" dirty="0" smtClean="0"/>
              <a:t>school began as a school of meditation. The goal is to achieve the enlightened mark by seeing all things in their true nature. This is </a:t>
            </a:r>
            <a:r>
              <a:rPr lang="en-US" sz="2400" dirty="0" smtClean="0"/>
              <a:t>done </a:t>
            </a:r>
            <a:r>
              <a:rPr lang="en-US" sz="2400" dirty="0" smtClean="0"/>
              <a:t>by training the mind to see directly through mindfulness.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Pure Land (</a:t>
            </a:r>
            <a:r>
              <a:rPr lang="en-US" sz="2400" b="1" dirty="0" err="1" smtClean="0"/>
              <a:t>jingtu</a:t>
            </a:r>
            <a:r>
              <a:rPr lang="en-US" sz="2400" b="1" dirty="0" smtClean="0"/>
              <a:t>)</a:t>
            </a:r>
            <a:r>
              <a:rPr lang="en-US" sz="2400" dirty="0" smtClean="0"/>
              <a:t> saw efforts of meditation as too difficult. They focused instead on the role of compassion. </a:t>
            </a:r>
            <a:endParaRPr lang="en-US" sz="2400" b="1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Buddhism remains in China from the 4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 century BCE forward.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84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Korean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Korean Philosophy includes both Confucianism and Buddhism.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Buddhism was popularized by the monk Wonhyo (617-686).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Confucianism later replaced Buddhism around the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Korean thinkers, such as T’oegye (1501-1570) and Yulgok (1536-1584) both made contributions to </a:t>
            </a:r>
            <a:r>
              <a:rPr lang="en-US" sz="2400" dirty="0"/>
              <a:t>C</a:t>
            </a:r>
            <a:r>
              <a:rPr lang="en-US" sz="2400" dirty="0" smtClean="0"/>
              <a:t>onfucian thought.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core debate they had was over the nature of virtue and emotions in self-cultivation and moral behavior.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59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Buddhism in Japanese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81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Buddhism entered Japan through China and Korea.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Japanese Buddhism engages the indigenous Shinto tradition.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Kukai (774-835) introduced the Shingon </a:t>
            </a:r>
            <a:r>
              <a:rPr lang="en-US" sz="2000" dirty="0"/>
              <a:t>S</a:t>
            </a:r>
            <a:r>
              <a:rPr lang="en-US" sz="2000" dirty="0" smtClean="0"/>
              <a:t>chool of Tantric Buddhism.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Saicho (767-822) established the Tendai tradition.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Honen (1133-1212) established the Pure Land (Jodo) School.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Shinran (1173-1262) established the </a:t>
            </a:r>
            <a:r>
              <a:rPr lang="en-US" sz="2000" dirty="0"/>
              <a:t>T</a:t>
            </a:r>
            <a:r>
              <a:rPr lang="en-US" sz="2000" dirty="0" smtClean="0"/>
              <a:t>rue Pure land School.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Eisai (1141-1215) introduces the Rinzai form of Zen Buddhism.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Dogen (1200 1253) establishes Soto Zen.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836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Rise of Neo-Confucianism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81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Confucianism as a critique of Buddhism: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AutoNum type="romanLcParenBoth"/>
            </a:pPr>
            <a:r>
              <a:rPr lang="en-US" sz="2000" dirty="0" smtClean="0"/>
              <a:t>Emphasis on overcoming death and suffering is selfish.</a:t>
            </a:r>
          </a:p>
          <a:p>
            <a:pPr marL="514350" indent="-514350">
              <a:buAutoNum type="romanLcParenBoth"/>
            </a:pPr>
            <a:endParaRPr lang="en-US" sz="2000" dirty="0"/>
          </a:p>
          <a:p>
            <a:pPr marL="514350" indent="-514350">
              <a:buAutoNum type="romanLcParenBoth"/>
            </a:pPr>
            <a:r>
              <a:rPr lang="en-US" sz="2000" dirty="0" smtClean="0"/>
              <a:t>Renouncing family and society is wrong.</a:t>
            </a:r>
          </a:p>
          <a:p>
            <a:pPr marL="514350" indent="-514350">
              <a:buAutoNum type="romanLcParenBoth"/>
            </a:pPr>
            <a:endParaRPr lang="en-US" sz="2000" dirty="0"/>
          </a:p>
          <a:p>
            <a:pPr marL="514350" indent="-514350">
              <a:buAutoNum type="romanLcParenBoth"/>
            </a:pPr>
            <a:r>
              <a:rPr lang="en-US" sz="2000" dirty="0" smtClean="0"/>
              <a:t>Emptiness of everything makes everything unreal, this leads to a questioning of value.</a:t>
            </a:r>
          </a:p>
          <a:p>
            <a:pPr marL="514350" indent="-514350">
              <a:buAutoNum type="romanLcParenBoth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Neo-Confucianism is an attempt to build a superior Chinese philosophy to that produced by Indian Buddhism. The </a:t>
            </a:r>
            <a:r>
              <a:rPr lang="en-US" sz="2000" dirty="0" smtClean="0"/>
              <a:t>rise </a:t>
            </a:r>
            <a:r>
              <a:rPr lang="en-US" sz="2000" dirty="0" smtClean="0"/>
              <a:t>of Neo-Confucianism can be traced to Cheng Hao and Cheng yi from the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20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East Asian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East Asian Philosophy includes Chinese, Japanese, Vietnamese and Korean Philosophy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East Asian Philosophy has distinct strands of philosophy within it from what is found in Classical Indian philosophy.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Although some of classical Indian philosophy made its way to China and from </a:t>
            </a:r>
            <a:r>
              <a:rPr lang="en-US" sz="2400" dirty="0" smtClean="0"/>
              <a:t>there </a:t>
            </a:r>
            <a:r>
              <a:rPr lang="en-US" sz="2400" dirty="0" smtClean="0"/>
              <a:t>to other parts of East Asia, not all of </a:t>
            </a:r>
            <a:r>
              <a:rPr lang="en-US" sz="2400" dirty="0" smtClean="0"/>
              <a:t>classical Indian philosophy</a:t>
            </a:r>
            <a:r>
              <a:rPr lang="en-US" sz="2400" dirty="0" smtClean="0"/>
              <a:t> </a:t>
            </a:r>
            <a:r>
              <a:rPr lang="en-US" sz="2400" dirty="0" smtClean="0"/>
              <a:t>was adopted or assimilated.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East Asian Philosophy ≠ Central Asian or Indian Philosophy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26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Characteristics of East Asian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81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Commonality: Self-Transformation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Commonality: </a:t>
            </a:r>
            <a:r>
              <a:rPr lang="en-US" sz="2000" dirty="0" smtClean="0"/>
              <a:t>Aim </a:t>
            </a:r>
            <a:r>
              <a:rPr lang="en-US" sz="2000" dirty="0" smtClean="0"/>
              <a:t>to reach human perfection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Difference: Path to reach human perfection</a:t>
            </a:r>
          </a:p>
          <a:p>
            <a:pPr marL="0" indent="0">
              <a:buNone/>
            </a:pPr>
            <a:r>
              <a:rPr lang="en-US" sz="2000" dirty="0" smtClean="0"/>
              <a:t>Dao = follow nature; Confucian = follow Ren and social virtue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Human perfection has a double aspect: </a:t>
            </a:r>
          </a:p>
          <a:p>
            <a:pPr marL="514350" indent="-514350">
              <a:buAutoNum type="romanLcParenBoth"/>
            </a:pPr>
            <a:r>
              <a:rPr lang="en-US" sz="2000" dirty="0"/>
              <a:t>I</a:t>
            </a:r>
            <a:r>
              <a:rPr lang="en-US" sz="2000" dirty="0" smtClean="0"/>
              <a:t>t involves an inner perfection that is reflected in the peace and contentment of the individual and in the harmony of her relationships with others and nature.</a:t>
            </a:r>
          </a:p>
          <a:p>
            <a:pPr marL="514350" indent="-514350">
              <a:buAutoNum type="romanLcParenBoth"/>
            </a:pPr>
            <a:endParaRPr lang="en-US" sz="2000" dirty="0" smtClean="0"/>
          </a:p>
          <a:p>
            <a:pPr marL="514350" indent="-514350">
              <a:buAutoNum type="romanLcParenBoth"/>
            </a:pPr>
            <a:r>
              <a:rPr lang="en-US" sz="2000" dirty="0" smtClean="0"/>
              <a:t> It involves excellence in external conduct of life, the ability to live well practically, dignifying the social context of one’s ordinary day to day existence.  “We aim for sageliness without kingliness.”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441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Characteristics of East Asian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81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Because human perfection is a basic concern, people come first.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Emphasis on human perfection leads to self-cultivation.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Self-cultivation leads to practicing for perfection.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general method is one of inclusiveness. The goal is to combine partially true views, rather than to exclude other views as simply being false.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Philosophical arguments are less deductive and more metaphorical or analogical.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is a tendency to harmonize and synthesize opposing views.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124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East Asian Philosophy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East Asian Philosophy is largely shaped by three pillars of Asian philosophy: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Chinese Confucianism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Chinese Daoism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Indian </a:t>
            </a:r>
            <a:r>
              <a:rPr lang="en-US" sz="2400" b="1" dirty="0" smtClean="0"/>
              <a:t>Buddhism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There are various ways in which these three strands can be and have been woven together or separated.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97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766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Pre-Confucian China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4" y="1041400"/>
            <a:ext cx="8808296" cy="5535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Prior to Confucius (prior to 551 BCE):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Zhou Dynasty Flourished.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brought peace to China for a short time.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However, there </a:t>
            </a:r>
            <a:r>
              <a:rPr lang="en-US" sz="2400" dirty="0" smtClean="0"/>
              <a:t>were constant wars which resulted in the shifting </a:t>
            </a:r>
            <a:r>
              <a:rPr lang="en-US" sz="2400" dirty="0" smtClean="0"/>
              <a:t>of power.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By 770 BCE </a:t>
            </a:r>
            <a:r>
              <a:rPr lang="en-US" sz="2400" dirty="0" smtClean="0"/>
              <a:t>the groups that were at war</a:t>
            </a:r>
            <a:r>
              <a:rPr lang="en-US" sz="2400" dirty="0" smtClean="0"/>
              <a:t> </a:t>
            </a:r>
            <a:r>
              <a:rPr lang="en-US" sz="2400" dirty="0" smtClean="0"/>
              <a:t>killed the Zhou king.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Confucian philosophy arose </a:t>
            </a:r>
            <a:r>
              <a:rPr lang="en-US" sz="2400" dirty="0" smtClean="0"/>
              <a:t>from</a:t>
            </a:r>
            <a:r>
              <a:rPr lang="en-US" sz="2400" dirty="0" smtClean="0"/>
              <a:t> </a:t>
            </a:r>
            <a:r>
              <a:rPr lang="en-US" sz="2400" dirty="0" smtClean="0"/>
              <a:t>the context of an unstable </a:t>
            </a:r>
            <a:r>
              <a:rPr lang="en-US" sz="2400" dirty="0" smtClean="0"/>
              <a:t>China where many groups had been at war.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14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3729" r="372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Confucius</a:t>
            </a:r>
            <a:endParaRPr lang="en-US" sz="2000" dirty="0"/>
          </a:p>
          <a:p>
            <a:r>
              <a:rPr lang="en-US" sz="2000" dirty="0" smtClean="0"/>
              <a:t>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BCE</a:t>
            </a:r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</a:p>
          <a:p>
            <a:r>
              <a:rPr lang="en-US" sz="2000" b="1" dirty="0" smtClean="0"/>
              <a:t>Confucianism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 smtClean="0"/>
              <a:t>Main work:</a:t>
            </a:r>
          </a:p>
          <a:p>
            <a:r>
              <a:rPr lang="en-US" sz="2000" dirty="0" smtClean="0"/>
              <a:t>Analects</a:t>
            </a:r>
          </a:p>
          <a:p>
            <a:endParaRPr lang="en-US" sz="2000" dirty="0"/>
          </a:p>
          <a:p>
            <a:r>
              <a:rPr lang="en-US" sz="2000" dirty="0" smtClean="0"/>
              <a:t>Core teaching: by developing human nature </a:t>
            </a:r>
            <a:r>
              <a:rPr lang="en-US" sz="2000" i="1" dirty="0" smtClean="0"/>
              <a:t>REN</a:t>
            </a:r>
            <a:r>
              <a:rPr lang="en-US" sz="2000" dirty="0" smtClean="0"/>
              <a:t> through a process of moral self cultivation a person’s life can be improved, and they can reach human perfection.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220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Laozi</a:t>
            </a:r>
          </a:p>
          <a:p>
            <a:r>
              <a:rPr lang="en-US" sz="2000" dirty="0" smtClean="0"/>
              <a:t>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BCE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  <a:endParaRPr lang="en-US" sz="2000" dirty="0"/>
          </a:p>
          <a:p>
            <a:r>
              <a:rPr lang="en-US" sz="2000" b="1" dirty="0" smtClean="0"/>
              <a:t>Daoism</a:t>
            </a:r>
          </a:p>
          <a:p>
            <a:endParaRPr lang="en-US" sz="2000" dirty="0"/>
          </a:p>
          <a:p>
            <a:r>
              <a:rPr lang="en-US" sz="2000" dirty="0" smtClean="0"/>
              <a:t>Major Works</a:t>
            </a:r>
          </a:p>
          <a:p>
            <a:r>
              <a:rPr lang="en-US" sz="2000" dirty="0" smtClean="0"/>
              <a:t>Daodejing. </a:t>
            </a:r>
          </a:p>
          <a:p>
            <a:endParaRPr lang="en-US" sz="2000" dirty="0"/>
          </a:p>
          <a:p>
            <a:r>
              <a:rPr lang="en-US" sz="2000" dirty="0" smtClean="0"/>
              <a:t>Core teaching: following nature is a way that one can come to improve and cultivate themselves. 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4575" r="14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6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Mozi</a:t>
            </a:r>
          </a:p>
          <a:p>
            <a:r>
              <a:rPr lang="en-US" sz="2000" dirty="0" smtClean="0"/>
              <a:t>5th century BCE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  <a:endParaRPr lang="en-US" sz="2000" dirty="0"/>
          </a:p>
          <a:p>
            <a:r>
              <a:rPr lang="en-US" sz="2000" dirty="0" smtClean="0"/>
              <a:t>Mohism</a:t>
            </a:r>
          </a:p>
          <a:p>
            <a:endParaRPr lang="en-US" sz="2000" dirty="0"/>
          </a:p>
          <a:p>
            <a:r>
              <a:rPr lang="en-US" sz="2000" dirty="0" smtClean="0"/>
              <a:t>Core teaching: promote general welfare and remove evil. </a:t>
            </a:r>
          </a:p>
          <a:p>
            <a:endParaRPr lang="en-US" sz="2000" dirty="0"/>
          </a:p>
          <a:p>
            <a:r>
              <a:rPr lang="en-US" sz="2000" dirty="0" smtClean="0"/>
              <a:t>Goodness is measured by its utility in gaining happiness.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11061" b="11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515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3050"/>
            <a:ext cx="3008313" cy="58531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Gongsun Long</a:t>
            </a:r>
            <a:endParaRPr lang="en-US" sz="2000" dirty="0"/>
          </a:p>
          <a:p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century BCE</a:t>
            </a:r>
          </a:p>
          <a:p>
            <a:endParaRPr lang="en-US" sz="2000" dirty="0" smtClean="0"/>
          </a:p>
          <a:p>
            <a:r>
              <a:rPr lang="en-US" sz="2000" dirty="0" smtClean="0"/>
              <a:t>School of thought:</a:t>
            </a:r>
            <a:endParaRPr lang="en-US" sz="2000" dirty="0"/>
          </a:p>
          <a:p>
            <a:r>
              <a:rPr lang="en-US" sz="2000" dirty="0" smtClean="0"/>
              <a:t>School of Names</a:t>
            </a:r>
          </a:p>
          <a:p>
            <a:endParaRPr lang="en-US" sz="2000" dirty="0"/>
          </a:p>
          <a:p>
            <a:r>
              <a:rPr lang="en-US" sz="2000" dirty="0" smtClean="0"/>
              <a:t>Core theoretical exploration: Knowledge for its own sake. The nature of logic.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1594" b="115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20428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163</TotalTime>
  <Words>1201</Words>
  <Application>Microsoft Macintosh PowerPoint</Application>
  <PresentationFormat>On-screen Show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Black</vt:lpstr>
      <vt:lpstr>Asian Philosophy</vt:lpstr>
      <vt:lpstr>East Asian Philosophy</vt:lpstr>
      <vt:lpstr>PowerPoint Presentation</vt:lpstr>
      <vt:lpstr>East Asian Philosophy</vt:lpstr>
      <vt:lpstr>Pre-Confucian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Synthesis:</vt:lpstr>
      <vt:lpstr>Buddhism, Huayan, and Tiantai</vt:lpstr>
      <vt:lpstr>Chinese Contributions to Buddhism </vt:lpstr>
      <vt:lpstr>Chinese Contributions to Buddhism </vt:lpstr>
      <vt:lpstr>Pure Land and Chan Buddhism</vt:lpstr>
      <vt:lpstr>Korean Philosophy</vt:lpstr>
      <vt:lpstr> Buddhism in Japanese Philosophy</vt:lpstr>
      <vt:lpstr>The Rise of Neo-Confucianism</vt:lpstr>
      <vt:lpstr>Characteristics of East Asian Philosophy</vt:lpstr>
      <vt:lpstr>Characteristics of East Asian Philosophy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Asian Philosophy</dc:title>
  <dc:creator>Anand Vaidya</dc:creator>
  <cp:lastModifiedBy>Anand Vaidya</cp:lastModifiedBy>
  <cp:revision>17</cp:revision>
  <dcterms:created xsi:type="dcterms:W3CDTF">2014-03-31T17:53:25Z</dcterms:created>
  <dcterms:modified xsi:type="dcterms:W3CDTF">2014-09-03T17:37:38Z</dcterms:modified>
</cp:coreProperties>
</file>