
<file path=[Content_Types].xml><?xml version="1.0" encoding="utf-8"?>
<Types xmlns="http://schemas.openxmlformats.org/package/2006/content-types">
  <Override PartName="/ppt/slideLayouts/slideLayout8.xml" ContentType="application/vnd.openxmlformats-officedocument.presentationml.slideLayout+xml"/>
  <Override PartName="/ppt/diagrams/drawing2.xml" ContentType="application/vnd.ms-office.drawingml.diagramDrawing+xml"/>
  <Override PartName="/ppt/slides/slide2.xml" ContentType="application/vnd.openxmlformats-officedocument.presentationml.slide+xml"/>
  <Override PartName="/ppt/diagrams/colors1.xml" ContentType="application/vnd.openxmlformats-officedocument.drawingml.diagramColors+xml"/>
  <Override PartName="/docProps/app.xml" ContentType="application/vnd.openxmlformats-officedocument.extended-properties+xml"/>
  <Override PartName="/ppt/diagrams/layout1.xml" ContentType="application/vnd.openxmlformats-officedocument.drawingml.diagramLayout+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diagrams/layout2.xml" ContentType="application/vnd.openxmlformats-officedocument.drawingml.diagram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diagrams/data1.xml" ContentType="application/vnd.openxmlformats-officedocument.drawingml.diagramData+xml"/>
  <Override PartName="/ppt/diagrams/quickStyle3.xml" ContentType="application/vnd.openxmlformats-officedocument.drawingml.diagramStyle+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diagrams/drawing3.xml" ContentType="application/vnd.ms-office.drawingml.diagramDrawing+xml"/>
  <Override PartName="/ppt/diagrams/colors3.xml" ContentType="application/vnd.openxmlformats-officedocument.drawingml.diagramColors+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diagrams/data3.xml" ContentType="application/vnd.openxmlformats-officedocument.drawingml.diagramData+xml"/>
  <Override PartName="/ppt/slideLayouts/slideLayout1.xml" ContentType="application/vnd.openxmlformats-officedocument.presentationml.slideLayout+xml"/>
  <Override PartName="/ppt/diagrams/quickStyle1.xml" ContentType="application/vnd.openxmlformats-officedocument.drawingml.diagramStyle+xml"/>
  <Override PartName="/ppt/theme/theme1.xml" ContentType="application/vnd.openxmlformats-officedocument.theme+xml"/>
  <Override PartName="/ppt/slideLayouts/slideLayout6.xml" ContentType="application/vnd.openxmlformats-officedocument.presentationml.slideLayout+xml"/>
  <Override PartName="/ppt/diagrams/quickStyle2.xml" ContentType="application/vnd.openxmlformats-officedocument.drawingml.diagramStyl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Default Extension="rels" ContentType="application/vnd.openxmlformats-package.relationships+xml"/>
  <Override PartName="/ppt/slides/slide9.xml" ContentType="application/vnd.openxmlformats-officedocument.presentationml.slide+xml"/>
  <Override PartName="/ppt/diagrams/drawing1.xml" ContentType="application/vnd.ms-office.drawingml.diagramDrawing+xml"/>
  <Override PartName="/ppt/slideLayouts/slideLayout19.xml" ContentType="application/vnd.openxmlformats-officedocument.presentationml.slideLayout+xml"/>
  <Override PartName="/ppt/diagrams/layout3.xml" ContentType="application/vnd.openxmlformats-officedocument.drawingml.diagramLayout+xml"/>
  <Override PartName="/ppt/diagrams/colors2.xml" ContentType="application/vnd.openxmlformats-officedocument.drawingml.diagramColors+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Override PartName="/ppt/diagrams/data2.xml" ContentType="application/vnd.openxmlformats-officedocument.drawingml.diagramData+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62" r:id="rId3"/>
    <p:sldId id="263" r:id="rId4"/>
    <p:sldId id="264" r:id="rId5"/>
    <p:sldId id="265" r:id="rId6"/>
    <p:sldId id="257" r:id="rId7"/>
    <p:sldId id="258" r:id="rId8"/>
    <p:sldId id="259" r:id="rId9"/>
    <p:sldId id="260" r:id="rId10"/>
    <p:sldId id="261"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F6E281-B054-194E-8416-1D089948D209}"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48253788-70E5-7C4F-8923-39083DB50895}">
      <dgm:prSet phldrT="[Text]" custT="1"/>
      <dgm:spPr/>
      <dgm:t>
        <a:bodyPr/>
        <a:lstStyle/>
        <a:p>
          <a:r>
            <a:rPr lang="en-US" sz="2400" dirty="0" smtClean="0"/>
            <a:t>(P </a:t>
          </a:r>
          <a:r>
            <a:rPr lang="en-US" sz="2400" dirty="0" smtClean="0">
              <a:sym typeface="Symbol"/>
            </a:rPr>
            <a:t> Q)</a:t>
          </a:r>
          <a:r>
            <a:rPr lang="en-US" sz="2400" dirty="0" smtClean="0"/>
            <a:t>  </a:t>
          </a:r>
          <a:r>
            <a:rPr lang="en-US" sz="2400" dirty="0" smtClean="0">
              <a:sym typeface="Symbol"/>
            </a:rPr>
            <a:t></a:t>
          </a:r>
          <a:r>
            <a:rPr lang="en-US" sz="2400" dirty="0" smtClean="0"/>
            <a:t> R)</a:t>
          </a:r>
          <a:endParaRPr lang="en-US" sz="2400" dirty="0"/>
        </a:p>
      </dgm:t>
    </dgm:pt>
    <dgm:pt modelId="{75CD8597-0151-914D-8D7B-AE529BC03E33}" type="parTrans" cxnId="{0DFE8172-0FC3-714C-98D8-9F900B7664C0}">
      <dgm:prSet/>
      <dgm:spPr/>
      <dgm:t>
        <a:bodyPr/>
        <a:lstStyle/>
        <a:p>
          <a:endParaRPr lang="en-US"/>
        </a:p>
      </dgm:t>
    </dgm:pt>
    <dgm:pt modelId="{6395F326-B647-B245-A482-7118F58CB89D}" type="sibTrans" cxnId="{0DFE8172-0FC3-714C-98D8-9F900B7664C0}">
      <dgm:prSet/>
      <dgm:spPr/>
      <dgm:t>
        <a:bodyPr/>
        <a:lstStyle/>
        <a:p>
          <a:endParaRPr lang="en-US"/>
        </a:p>
      </dgm:t>
    </dgm:pt>
    <dgm:pt modelId="{177519B1-5155-0643-863A-0C189DC90A9B}">
      <dgm:prSet phldrT="[Text]" custT="1"/>
      <dgm:spPr/>
      <dgm:t>
        <a:bodyPr/>
        <a:lstStyle/>
        <a:p>
          <a:r>
            <a:rPr lang="en-US" sz="2400" dirty="0" smtClean="0">
              <a:sym typeface="Symbol"/>
            </a:rPr>
            <a:t>(P  Q)</a:t>
          </a:r>
          <a:endParaRPr lang="en-US" sz="2400" dirty="0"/>
        </a:p>
      </dgm:t>
    </dgm:pt>
    <dgm:pt modelId="{A97E9E17-E098-7C4B-9BA8-073568CBBDF3}" type="parTrans" cxnId="{D64EA4C1-F104-E94E-8EB4-E88FDBF8C645}">
      <dgm:prSet/>
      <dgm:spPr/>
      <dgm:t>
        <a:bodyPr/>
        <a:lstStyle/>
        <a:p>
          <a:endParaRPr lang="en-US" dirty="0"/>
        </a:p>
      </dgm:t>
    </dgm:pt>
    <dgm:pt modelId="{62A035D1-61BB-A245-BF34-333B864C7403}" type="sibTrans" cxnId="{D64EA4C1-F104-E94E-8EB4-E88FDBF8C645}">
      <dgm:prSet/>
      <dgm:spPr/>
      <dgm:t>
        <a:bodyPr/>
        <a:lstStyle/>
        <a:p>
          <a:endParaRPr lang="en-US"/>
        </a:p>
      </dgm:t>
    </dgm:pt>
    <dgm:pt modelId="{FD92EA1B-0DA8-8144-946F-163B931A7E91}">
      <dgm:prSet phldrT="[Text]" custT="1"/>
      <dgm:spPr/>
      <dgm:t>
        <a:bodyPr/>
        <a:lstStyle/>
        <a:p>
          <a:r>
            <a:rPr lang="en-US" sz="2400" dirty="0" smtClean="0">
              <a:sym typeface="Symbol"/>
            </a:rPr>
            <a:t>P</a:t>
          </a:r>
          <a:endParaRPr lang="en-US" sz="2400" dirty="0"/>
        </a:p>
      </dgm:t>
    </dgm:pt>
    <dgm:pt modelId="{C41AD9BD-95D4-E941-B2C7-372664C253C1}" type="parTrans" cxnId="{DF84EA7A-7A8A-D345-8B40-69FCF07C429D}">
      <dgm:prSet/>
      <dgm:spPr/>
      <dgm:t>
        <a:bodyPr/>
        <a:lstStyle/>
        <a:p>
          <a:endParaRPr lang="en-US" dirty="0"/>
        </a:p>
      </dgm:t>
    </dgm:pt>
    <dgm:pt modelId="{8648B5E0-CF60-274F-A17A-F45AEC1D864F}" type="sibTrans" cxnId="{DF84EA7A-7A8A-D345-8B40-69FCF07C429D}">
      <dgm:prSet/>
      <dgm:spPr/>
      <dgm:t>
        <a:bodyPr/>
        <a:lstStyle/>
        <a:p>
          <a:endParaRPr lang="en-US"/>
        </a:p>
      </dgm:t>
    </dgm:pt>
    <dgm:pt modelId="{D9F21498-7878-CF43-9E32-46A1396D4AA9}">
      <dgm:prSet phldrT="[Text]" custT="1"/>
      <dgm:spPr/>
      <dgm:t>
        <a:bodyPr/>
        <a:lstStyle/>
        <a:p>
          <a:r>
            <a:rPr lang="en-US" sz="2400" dirty="0" smtClean="0">
              <a:sym typeface="Symbol"/>
            </a:rPr>
            <a:t>Q</a:t>
          </a:r>
          <a:endParaRPr lang="en-US" sz="2400" dirty="0"/>
        </a:p>
      </dgm:t>
    </dgm:pt>
    <dgm:pt modelId="{97084C5B-57F7-194A-94A4-610B72ED53F9}" type="parTrans" cxnId="{DD49D47B-0A6C-2F40-9F7A-97F7913840E3}">
      <dgm:prSet/>
      <dgm:spPr/>
      <dgm:t>
        <a:bodyPr/>
        <a:lstStyle/>
        <a:p>
          <a:endParaRPr lang="en-US" dirty="0"/>
        </a:p>
      </dgm:t>
    </dgm:pt>
    <dgm:pt modelId="{A21FD87D-73C0-2F4B-BFFE-F0E23F2E36F3}" type="sibTrans" cxnId="{DD49D47B-0A6C-2F40-9F7A-97F7913840E3}">
      <dgm:prSet/>
      <dgm:spPr/>
      <dgm:t>
        <a:bodyPr/>
        <a:lstStyle/>
        <a:p>
          <a:endParaRPr lang="en-US"/>
        </a:p>
      </dgm:t>
    </dgm:pt>
    <dgm:pt modelId="{B1E29E8C-362C-3F4F-9413-E6D6283989DD}">
      <dgm:prSet phldrT="[Text]" custT="1"/>
      <dgm:spPr/>
      <dgm:t>
        <a:bodyPr/>
        <a:lstStyle/>
        <a:p>
          <a:r>
            <a:rPr lang="en-US" sz="2400" dirty="0" smtClean="0"/>
            <a:t>R</a:t>
          </a:r>
          <a:endParaRPr lang="en-US" sz="2400" dirty="0"/>
        </a:p>
      </dgm:t>
    </dgm:pt>
    <dgm:pt modelId="{D3A21DB6-AD6D-4E4B-93BC-45DE9C8160F8}" type="parTrans" cxnId="{AA089A50-B3D2-9F49-8FCA-EB55943C8089}">
      <dgm:prSet/>
      <dgm:spPr/>
      <dgm:t>
        <a:bodyPr/>
        <a:lstStyle/>
        <a:p>
          <a:endParaRPr lang="en-US" dirty="0"/>
        </a:p>
      </dgm:t>
    </dgm:pt>
    <dgm:pt modelId="{981350F3-6299-3E40-9024-256F5E5075BE}" type="sibTrans" cxnId="{AA089A50-B3D2-9F49-8FCA-EB55943C8089}">
      <dgm:prSet/>
      <dgm:spPr/>
      <dgm:t>
        <a:bodyPr/>
        <a:lstStyle/>
        <a:p>
          <a:endParaRPr lang="en-US"/>
        </a:p>
      </dgm:t>
    </dgm:pt>
    <dgm:pt modelId="{8431798B-1F23-0F4A-8EF2-657D40D68E18}">
      <dgm:prSet phldrT="[Text]" custT="1"/>
      <dgm:spPr/>
      <dgm:t>
        <a:bodyPr/>
        <a:lstStyle/>
        <a:p>
          <a:r>
            <a:rPr lang="en-US" sz="2400" dirty="0" smtClean="0"/>
            <a:t>R</a:t>
          </a:r>
          <a:endParaRPr lang="en-US" sz="2400" dirty="0"/>
        </a:p>
      </dgm:t>
    </dgm:pt>
    <dgm:pt modelId="{99D24E96-864D-504E-93D3-203B4EB4F097}" type="parTrans" cxnId="{4B0EF61F-83FE-F041-AE64-63631849AC6F}">
      <dgm:prSet/>
      <dgm:spPr/>
      <dgm:t>
        <a:bodyPr/>
        <a:lstStyle/>
        <a:p>
          <a:endParaRPr lang="en-US" dirty="0"/>
        </a:p>
      </dgm:t>
    </dgm:pt>
    <dgm:pt modelId="{783454CA-70C1-0043-83F2-D0B731370C41}" type="sibTrans" cxnId="{4B0EF61F-83FE-F041-AE64-63631849AC6F}">
      <dgm:prSet/>
      <dgm:spPr/>
      <dgm:t>
        <a:bodyPr/>
        <a:lstStyle/>
        <a:p>
          <a:endParaRPr lang="en-US"/>
        </a:p>
      </dgm:t>
    </dgm:pt>
    <dgm:pt modelId="{E3BF9E2D-8DCF-6742-ADEA-AC9622EF709B}">
      <dgm:prSet phldrT="[Text]" custT="1"/>
      <dgm:spPr/>
      <dgm:t>
        <a:bodyPr/>
        <a:lstStyle/>
        <a:p>
          <a:r>
            <a:rPr lang="en-US" sz="2000" dirty="0" smtClean="0"/>
            <a:t>Apply rule for </a:t>
          </a:r>
          <a:r>
            <a:rPr lang="en-US" sz="2000" dirty="0" smtClean="0">
              <a:sym typeface="Symbol"/>
            </a:rPr>
            <a:t></a:t>
          </a:r>
          <a:r>
            <a:rPr lang="en-US" sz="2000" dirty="0" smtClean="0"/>
            <a:t> </a:t>
          </a:r>
          <a:endParaRPr lang="en-US" sz="2000" dirty="0"/>
        </a:p>
      </dgm:t>
    </dgm:pt>
    <dgm:pt modelId="{D77BEF8C-5B34-374F-8C4F-001713FE1814}" type="parTrans" cxnId="{66BFFF9E-2817-F043-B014-5E3A9DFA566A}">
      <dgm:prSet/>
      <dgm:spPr/>
      <dgm:t>
        <a:bodyPr/>
        <a:lstStyle/>
        <a:p>
          <a:endParaRPr lang="en-US"/>
        </a:p>
      </dgm:t>
    </dgm:pt>
    <dgm:pt modelId="{166452DB-D43F-D94D-853B-3AB9501C9C2F}" type="sibTrans" cxnId="{66BFFF9E-2817-F043-B014-5E3A9DFA566A}">
      <dgm:prSet/>
      <dgm:spPr/>
      <dgm:t>
        <a:bodyPr/>
        <a:lstStyle/>
        <a:p>
          <a:endParaRPr lang="en-US"/>
        </a:p>
      </dgm:t>
    </dgm:pt>
    <dgm:pt modelId="{8131D4BE-7844-894A-86B4-6A05496656B9}">
      <dgm:prSet phldrT="[Text]" custT="1"/>
      <dgm:spPr/>
      <dgm:t>
        <a:bodyPr/>
        <a:lstStyle/>
        <a:p>
          <a:r>
            <a:rPr lang="en-US" sz="2000" dirty="0" smtClean="0"/>
            <a:t>Apply rule for </a:t>
          </a:r>
          <a:r>
            <a:rPr lang="en-US" sz="2000" dirty="0" smtClean="0">
              <a:sym typeface="Symbol"/>
            </a:rPr>
            <a:t></a:t>
          </a:r>
          <a:r>
            <a:rPr lang="en-US" sz="2000" dirty="0" smtClean="0"/>
            <a:t> </a:t>
          </a:r>
          <a:endParaRPr lang="en-US" sz="2000" dirty="0"/>
        </a:p>
      </dgm:t>
    </dgm:pt>
    <dgm:pt modelId="{A6CF3E84-927C-8942-9986-31FA338FCB23}" type="parTrans" cxnId="{BEA48D6E-3E33-E140-B107-A063CF833BDC}">
      <dgm:prSet/>
      <dgm:spPr/>
      <dgm:t>
        <a:bodyPr/>
        <a:lstStyle/>
        <a:p>
          <a:endParaRPr lang="en-US"/>
        </a:p>
      </dgm:t>
    </dgm:pt>
    <dgm:pt modelId="{852DBBAF-AFF2-DD40-8064-B1587021BDEB}" type="sibTrans" cxnId="{BEA48D6E-3E33-E140-B107-A063CF833BDC}">
      <dgm:prSet/>
      <dgm:spPr/>
      <dgm:t>
        <a:bodyPr/>
        <a:lstStyle/>
        <a:p>
          <a:endParaRPr lang="en-US"/>
        </a:p>
      </dgm:t>
    </dgm:pt>
    <dgm:pt modelId="{441EC86C-D523-FE47-8DFA-21F12E744991}">
      <dgm:prSet phldrT="[Text]" custT="1"/>
      <dgm:spPr/>
      <dgm:t>
        <a:bodyPr/>
        <a:lstStyle/>
        <a:p>
          <a:r>
            <a:rPr lang="en-US" sz="2000" dirty="0" smtClean="0"/>
            <a:t>No rule required</a:t>
          </a:r>
          <a:endParaRPr lang="en-US" sz="2000" dirty="0"/>
        </a:p>
      </dgm:t>
    </dgm:pt>
    <dgm:pt modelId="{C6B16B97-DF95-5540-9E2B-74A6D8294930}" type="parTrans" cxnId="{9FD1F2BC-4931-0A4D-9210-15BECCA53BD7}">
      <dgm:prSet/>
      <dgm:spPr/>
      <dgm:t>
        <a:bodyPr/>
        <a:lstStyle/>
        <a:p>
          <a:endParaRPr lang="en-US"/>
        </a:p>
      </dgm:t>
    </dgm:pt>
    <dgm:pt modelId="{9DC9D932-E739-234F-9CD2-3EF58B6B0E09}" type="sibTrans" cxnId="{9FD1F2BC-4931-0A4D-9210-15BECCA53BD7}">
      <dgm:prSet/>
      <dgm:spPr/>
      <dgm:t>
        <a:bodyPr/>
        <a:lstStyle/>
        <a:p>
          <a:endParaRPr lang="en-US"/>
        </a:p>
      </dgm:t>
    </dgm:pt>
    <dgm:pt modelId="{E0766792-8FE9-C744-A9AE-7868E3AFAED4}" type="pres">
      <dgm:prSet presAssocID="{76F6E281-B054-194E-8416-1D089948D209}" presName="mainComposite" presStyleCnt="0">
        <dgm:presLayoutVars>
          <dgm:chPref val="1"/>
          <dgm:dir/>
          <dgm:animOne val="branch"/>
          <dgm:animLvl val="lvl"/>
          <dgm:resizeHandles val="exact"/>
        </dgm:presLayoutVars>
      </dgm:prSet>
      <dgm:spPr/>
      <dgm:t>
        <a:bodyPr/>
        <a:lstStyle/>
        <a:p>
          <a:endParaRPr lang="en-US"/>
        </a:p>
      </dgm:t>
    </dgm:pt>
    <dgm:pt modelId="{B3C91D3F-A1A7-C941-A99B-528307D75CEB}" type="pres">
      <dgm:prSet presAssocID="{76F6E281-B054-194E-8416-1D089948D209}" presName="hierFlow" presStyleCnt="0"/>
      <dgm:spPr/>
    </dgm:pt>
    <dgm:pt modelId="{E7D9E74F-1CCA-814F-B355-A979DCD5E03B}" type="pres">
      <dgm:prSet presAssocID="{76F6E281-B054-194E-8416-1D089948D209}" presName="firstBuf" presStyleCnt="0"/>
      <dgm:spPr/>
    </dgm:pt>
    <dgm:pt modelId="{B2AACB8F-F32B-8340-930C-4AE6440269FC}" type="pres">
      <dgm:prSet presAssocID="{76F6E281-B054-194E-8416-1D089948D209}" presName="hierChild1" presStyleCnt="0">
        <dgm:presLayoutVars>
          <dgm:chPref val="1"/>
          <dgm:animOne val="branch"/>
          <dgm:animLvl val="lvl"/>
        </dgm:presLayoutVars>
      </dgm:prSet>
      <dgm:spPr/>
    </dgm:pt>
    <dgm:pt modelId="{BC22FA44-5F2A-7D4C-B9BE-93719E7D911D}" type="pres">
      <dgm:prSet presAssocID="{48253788-70E5-7C4F-8923-39083DB50895}" presName="Name14" presStyleCnt="0"/>
      <dgm:spPr/>
    </dgm:pt>
    <dgm:pt modelId="{EA579143-3F5C-5C44-A27F-841D6D40F7D6}" type="pres">
      <dgm:prSet presAssocID="{48253788-70E5-7C4F-8923-39083DB50895}" presName="level1Shape" presStyleLbl="node0" presStyleIdx="0" presStyleCnt="1" custScaleX="180940">
        <dgm:presLayoutVars>
          <dgm:chPref val="3"/>
        </dgm:presLayoutVars>
      </dgm:prSet>
      <dgm:spPr/>
      <dgm:t>
        <a:bodyPr/>
        <a:lstStyle/>
        <a:p>
          <a:endParaRPr lang="en-US"/>
        </a:p>
      </dgm:t>
    </dgm:pt>
    <dgm:pt modelId="{94488EA9-8CC2-514D-AE9F-C16DA6753CF4}" type="pres">
      <dgm:prSet presAssocID="{48253788-70E5-7C4F-8923-39083DB50895}" presName="hierChild2" presStyleCnt="0"/>
      <dgm:spPr/>
    </dgm:pt>
    <dgm:pt modelId="{8134CC5B-2B0C-CB46-8EFC-93D73AF58716}" type="pres">
      <dgm:prSet presAssocID="{A97E9E17-E098-7C4B-9BA8-073568CBBDF3}" presName="Name19" presStyleLbl="parChTrans1D2" presStyleIdx="0" presStyleCnt="2"/>
      <dgm:spPr/>
      <dgm:t>
        <a:bodyPr/>
        <a:lstStyle/>
        <a:p>
          <a:endParaRPr lang="en-US"/>
        </a:p>
      </dgm:t>
    </dgm:pt>
    <dgm:pt modelId="{29482245-6EDB-CA4D-9204-7082F42628C1}" type="pres">
      <dgm:prSet presAssocID="{177519B1-5155-0643-863A-0C189DC90A9B}" presName="Name21" presStyleCnt="0"/>
      <dgm:spPr/>
    </dgm:pt>
    <dgm:pt modelId="{9F4A58BB-72F3-204A-B283-29510C358BA3}" type="pres">
      <dgm:prSet presAssocID="{177519B1-5155-0643-863A-0C189DC90A9B}" presName="level2Shape" presStyleLbl="node2" presStyleIdx="0" presStyleCnt="2" custScaleX="140161"/>
      <dgm:spPr/>
      <dgm:t>
        <a:bodyPr/>
        <a:lstStyle/>
        <a:p>
          <a:endParaRPr lang="en-US"/>
        </a:p>
      </dgm:t>
    </dgm:pt>
    <dgm:pt modelId="{EBAA1F61-88B8-F14F-BAF9-BAAE3593483F}" type="pres">
      <dgm:prSet presAssocID="{177519B1-5155-0643-863A-0C189DC90A9B}" presName="hierChild3" presStyleCnt="0"/>
      <dgm:spPr/>
    </dgm:pt>
    <dgm:pt modelId="{0EB5B7BD-224D-A44A-A6CB-9E8395E08043}" type="pres">
      <dgm:prSet presAssocID="{C41AD9BD-95D4-E941-B2C7-372664C253C1}" presName="Name19" presStyleLbl="parChTrans1D3" presStyleIdx="0" presStyleCnt="3"/>
      <dgm:spPr/>
      <dgm:t>
        <a:bodyPr/>
        <a:lstStyle/>
        <a:p>
          <a:endParaRPr lang="en-US"/>
        </a:p>
      </dgm:t>
    </dgm:pt>
    <dgm:pt modelId="{C1C1C742-9843-6540-B62A-AF85089DB9C3}" type="pres">
      <dgm:prSet presAssocID="{FD92EA1B-0DA8-8144-946F-163B931A7E91}" presName="Name21" presStyleCnt="0"/>
      <dgm:spPr/>
    </dgm:pt>
    <dgm:pt modelId="{60CB47CB-C076-FF4E-85C5-D8D9D99F09A0}" type="pres">
      <dgm:prSet presAssocID="{FD92EA1B-0DA8-8144-946F-163B931A7E91}" presName="level2Shape" presStyleLbl="node3" presStyleIdx="0" presStyleCnt="3"/>
      <dgm:spPr/>
      <dgm:t>
        <a:bodyPr/>
        <a:lstStyle/>
        <a:p>
          <a:endParaRPr lang="en-US"/>
        </a:p>
      </dgm:t>
    </dgm:pt>
    <dgm:pt modelId="{6681724D-E557-3448-A319-746774FFDDA3}" type="pres">
      <dgm:prSet presAssocID="{FD92EA1B-0DA8-8144-946F-163B931A7E91}" presName="hierChild3" presStyleCnt="0"/>
      <dgm:spPr/>
    </dgm:pt>
    <dgm:pt modelId="{1BC6AF47-880F-204D-9626-FB569E8582D7}" type="pres">
      <dgm:prSet presAssocID="{97084C5B-57F7-194A-94A4-610B72ED53F9}" presName="Name19" presStyleLbl="parChTrans1D3" presStyleIdx="1" presStyleCnt="3"/>
      <dgm:spPr/>
      <dgm:t>
        <a:bodyPr/>
        <a:lstStyle/>
        <a:p>
          <a:endParaRPr lang="en-US"/>
        </a:p>
      </dgm:t>
    </dgm:pt>
    <dgm:pt modelId="{C9CE4113-5577-BC43-BE80-995480BD2374}" type="pres">
      <dgm:prSet presAssocID="{D9F21498-7878-CF43-9E32-46A1396D4AA9}" presName="Name21" presStyleCnt="0"/>
      <dgm:spPr/>
    </dgm:pt>
    <dgm:pt modelId="{C2C2355E-D5FF-1745-BA2A-81B73229D96D}" type="pres">
      <dgm:prSet presAssocID="{D9F21498-7878-CF43-9E32-46A1396D4AA9}" presName="level2Shape" presStyleLbl="node3" presStyleIdx="1" presStyleCnt="3"/>
      <dgm:spPr/>
      <dgm:t>
        <a:bodyPr/>
        <a:lstStyle/>
        <a:p>
          <a:endParaRPr lang="en-US"/>
        </a:p>
      </dgm:t>
    </dgm:pt>
    <dgm:pt modelId="{7C5279C0-CAE9-2F40-856C-56AF7910E595}" type="pres">
      <dgm:prSet presAssocID="{D9F21498-7878-CF43-9E32-46A1396D4AA9}" presName="hierChild3" presStyleCnt="0"/>
      <dgm:spPr/>
    </dgm:pt>
    <dgm:pt modelId="{505FEEDA-F30D-5241-93A3-63C818954A55}" type="pres">
      <dgm:prSet presAssocID="{D3A21DB6-AD6D-4E4B-93BC-45DE9C8160F8}" presName="Name19" presStyleLbl="parChTrans1D2" presStyleIdx="1" presStyleCnt="2"/>
      <dgm:spPr/>
      <dgm:t>
        <a:bodyPr/>
        <a:lstStyle/>
        <a:p>
          <a:endParaRPr lang="en-US"/>
        </a:p>
      </dgm:t>
    </dgm:pt>
    <dgm:pt modelId="{CD3083CA-FB16-5944-BAE1-41CFFC7DC934}" type="pres">
      <dgm:prSet presAssocID="{B1E29E8C-362C-3F4F-9413-E6D6283989DD}" presName="Name21" presStyleCnt="0"/>
      <dgm:spPr/>
    </dgm:pt>
    <dgm:pt modelId="{C5FF79E5-EA4D-2547-BEC3-4D93B7F71888}" type="pres">
      <dgm:prSet presAssocID="{B1E29E8C-362C-3F4F-9413-E6D6283989DD}" presName="level2Shape" presStyleLbl="node2" presStyleIdx="1" presStyleCnt="2"/>
      <dgm:spPr/>
      <dgm:t>
        <a:bodyPr/>
        <a:lstStyle/>
        <a:p>
          <a:endParaRPr lang="en-US"/>
        </a:p>
      </dgm:t>
    </dgm:pt>
    <dgm:pt modelId="{000BE755-B114-D941-95F7-B7D9F7B07E72}" type="pres">
      <dgm:prSet presAssocID="{B1E29E8C-362C-3F4F-9413-E6D6283989DD}" presName="hierChild3" presStyleCnt="0"/>
      <dgm:spPr/>
    </dgm:pt>
    <dgm:pt modelId="{80ACFB18-66EF-DF45-9BBB-B1775E961A40}" type="pres">
      <dgm:prSet presAssocID="{99D24E96-864D-504E-93D3-203B4EB4F097}" presName="Name19" presStyleLbl="parChTrans1D3" presStyleIdx="2" presStyleCnt="3"/>
      <dgm:spPr/>
      <dgm:t>
        <a:bodyPr/>
        <a:lstStyle/>
        <a:p>
          <a:endParaRPr lang="en-US"/>
        </a:p>
      </dgm:t>
    </dgm:pt>
    <dgm:pt modelId="{4E44C6E2-9FAA-5245-9AA5-5E7A1F10DC67}" type="pres">
      <dgm:prSet presAssocID="{8431798B-1F23-0F4A-8EF2-657D40D68E18}" presName="Name21" presStyleCnt="0"/>
      <dgm:spPr/>
    </dgm:pt>
    <dgm:pt modelId="{E29B3569-FD91-7947-BF16-11ABC3249FC6}" type="pres">
      <dgm:prSet presAssocID="{8431798B-1F23-0F4A-8EF2-657D40D68E18}" presName="level2Shape" presStyleLbl="node3" presStyleIdx="2" presStyleCnt="3"/>
      <dgm:spPr/>
      <dgm:t>
        <a:bodyPr/>
        <a:lstStyle/>
        <a:p>
          <a:endParaRPr lang="en-US"/>
        </a:p>
      </dgm:t>
    </dgm:pt>
    <dgm:pt modelId="{BBC0B787-1752-8447-865E-646183D4E124}" type="pres">
      <dgm:prSet presAssocID="{8431798B-1F23-0F4A-8EF2-657D40D68E18}" presName="hierChild3" presStyleCnt="0"/>
      <dgm:spPr/>
    </dgm:pt>
    <dgm:pt modelId="{49E38183-EB4E-374F-AAF5-6072E5510051}" type="pres">
      <dgm:prSet presAssocID="{76F6E281-B054-194E-8416-1D089948D209}" presName="bgShapesFlow" presStyleCnt="0"/>
      <dgm:spPr/>
    </dgm:pt>
    <dgm:pt modelId="{A2D0A227-0448-8942-8C9F-224A56A54035}" type="pres">
      <dgm:prSet presAssocID="{E3BF9E2D-8DCF-6742-ADEA-AC9622EF709B}" presName="rectComp" presStyleCnt="0"/>
      <dgm:spPr/>
    </dgm:pt>
    <dgm:pt modelId="{050F515D-0014-3345-8EF9-62237400EA64}" type="pres">
      <dgm:prSet presAssocID="{E3BF9E2D-8DCF-6742-ADEA-AC9622EF709B}" presName="bgRect" presStyleLbl="bgShp" presStyleIdx="0" presStyleCnt="3"/>
      <dgm:spPr/>
      <dgm:t>
        <a:bodyPr/>
        <a:lstStyle/>
        <a:p>
          <a:endParaRPr lang="en-US"/>
        </a:p>
      </dgm:t>
    </dgm:pt>
    <dgm:pt modelId="{74A241FE-4EA4-704C-9435-EDD96BD1CFE8}" type="pres">
      <dgm:prSet presAssocID="{E3BF9E2D-8DCF-6742-ADEA-AC9622EF709B}" presName="bgRectTx" presStyleLbl="bgShp" presStyleIdx="0" presStyleCnt="3">
        <dgm:presLayoutVars>
          <dgm:bulletEnabled val="1"/>
        </dgm:presLayoutVars>
      </dgm:prSet>
      <dgm:spPr/>
      <dgm:t>
        <a:bodyPr/>
        <a:lstStyle/>
        <a:p>
          <a:endParaRPr lang="en-US"/>
        </a:p>
      </dgm:t>
    </dgm:pt>
    <dgm:pt modelId="{9F3945C8-65A3-FE4D-BA1E-FCFB66462856}" type="pres">
      <dgm:prSet presAssocID="{E3BF9E2D-8DCF-6742-ADEA-AC9622EF709B}" presName="spComp" presStyleCnt="0"/>
      <dgm:spPr/>
    </dgm:pt>
    <dgm:pt modelId="{998A085C-2C7E-1C47-A919-A9F16B1DDA25}" type="pres">
      <dgm:prSet presAssocID="{E3BF9E2D-8DCF-6742-ADEA-AC9622EF709B}" presName="vSp" presStyleCnt="0"/>
      <dgm:spPr/>
    </dgm:pt>
    <dgm:pt modelId="{71B60CBD-C672-354F-B575-FE8DF6530C75}" type="pres">
      <dgm:prSet presAssocID="{8131D4BE-7844-894A-86B4-6A05496656B9}" presName="rectComp" presStyleCnt="0"/>
      <dgm:spPr/>
    </dgm:pt>
    <dgm:pt modelId="{9414254A-9148-3941-B00B-B8A592CC9BFD}" type="pres">
      <dgm:prSet presAssocID="{8131D4BE-7844-894A-86B4-6A05496656B9}" presName="bgRect" presStyleLbl="bgShp" presStyleIdx="1" presStyleCnt="3"/>
      <dgm:spPr/>
      <dgm:t>
        <a:bodyPr/>
        <a:lstStyle/>
        <a:p>
          <a:endParaRPr lang="en-US"/>
        </a:p>
      </dgm:t>
    </dgm:pt>
    <dgm:pt modelId="{D7AA773D-0147-2A46-B74B-7925154134E8}" type="pres">
      <dgm:prSet presAssocID="{8131D4BE-7844-894A-86B4-6A05496656B9}" presName="bgRectTx" presStyleLbl="bgShp" presStyleIdx="1" presStyleCnt="3">
        <dgm:presLayoutVars>
          <dgm:bulletEnabled val="1"/>
        </dgm:presLayoutVars>
      </dgm:prSet>
      <dgm:spPr/>
      <dgm:t>
        <a:bodyPr/>
        <a:lstStyle/>
        <a:p>
          <a:endParaRPr lang="en-US"/>
        </a:p>
      </dgm:t>
    </dgm:pt>
    <dgm:pt modelId="{B971273F-1D15-734A-87DE-AA1246F7D157}" type="pres">
      <dgm:prSet presAssocID="{8131D4BE-7844-894A-86B4-6A05496656B9}" presName="spComp" presStyleCnt="0"/>
      <dgm:spPr/>
    </dgm:pt>
    <dgm:pt modelId="{22C86846-EFAC-9349-A7EA-5F3866FF9DBF}" type="pres">
      <dgm:prSet presAssocID="{8131D4BE-7844-894A-86B4-6A05496656B9}" presName="vSp" presStyleCnt="0"/>
      <dgm:spPr/>
    </dgm:pt>
    <dgm:pt modelId="{483B66AB-D7B5-974D-A5D6-DD3E63B4FC18}" type="pres">
      <dgm:prSet presAssocID="{441EC86C-D523-FE47-8DFA-21F12E744991}" presName="rectComp" presStyleCnt="0"/>
      <dgm:spPr/>
    </dgm:pt>
    <dgm:pt modelId="{6E2A77D6-00A4-114F-A966-8998BCA74573}" type="pres">
      <dgm:prSet presAssocID="{441EC86C-D523-FE47-8DFA-21F12E744991}" presName="bgRect" presStyleLbl="bgShp" presStyleIdx="2" presStyleCnt="3"/>
      <dgm:spPr/>
      <dgm:t>
        <a:bodyPr/>
        <a:lstStyle/>
        <a:p>
          <a:endParaRPr lang="en-US"/>
        </a:p>
      </dgm:t>
    </dgm:pt>
    <dgm:pt modelId="{B3EF008F-71F8-7E48-8364-3F1FFB7DB6AF}" type="pres">
      <dgm:prSet presAssocID="{441EC86C-D523-FE47-8DFA-21F12E744991}" presName="bgRectTx" presStyleLbl="bgShp" presStyleIdx="2" presStyleCnt="3">
        <dgm:presLayoutVars>
          <dgm:bulletEnabled val="1"/>
        </dgm:presLayoutVars>
      </dgm:prSet>
      <dgm:spPr/>
      <dgm:t>
        <a:bodyPr/>
        <a:lstStyle/>
        <a:p>
          <a:endParaRPr lang="en-US"/>
        </a:p>
      </dgm:t>
    </dgm:pt>
  </dgm:ptLst>
  <dgm:cxnLst>
    <dgm:cxn modelId="{99314492-AF47-7948-B142-051FA6264A3E}" type="presOf" srcId="{E3BF9E2D-8DCF-6742-ADEA-AC9622EF709B}" destId="{050F515D-0014-3345-8EF9-62237400EA64}" srcOrd="0" destOrd="0" presId="urn:microsoft.com/office/officeart/2005/8/layout/hierarchy6"/>
    <dgm:cxn modelId="{CDF1EEE0-A657-1F41-89EA-0DD0849231E9}" type="presOf" srcId="{8131D4BE-7844-894A-86B4-6A05496656B9}" destId="{D7AA773D-0147-2A46-B74B-7925154134E8}" srcOrd="1" destOrd="0" presId="urn:microsoft.com/office/officeart/2005/8/layout/hierarchy6"/>
    <dgm:cxn modelId="{BEA48D6E-3E33-E140-B107-A063CF833BDC}" srcId="{76F6E281-B054-194E-8416-1D089948D209}" destId="{8131D4BE-7844-894A-86B4-6A05496656B9}" srcOrd="2" destOrd="0" parTransId="{A6CF3E84-927C-8942-9986-31FA338FCB23}" sibTransId="{852DBBAF-AFF2-DD40-8064-B1587021BDEB}"/>
    <dgm:cxn modelId="{66BFFF9E-2817-F043-B014-5E3A9DFA566A}" srcId="{76F6E281-B054-194E-8416-1D089948D209}" destId="{E3BF9E2D-8DCF-6742-ADEA-AC9622EF709B}" srcOrd="1" destOrd="0" parTransId="{D77BEF8C-5B34-374F-8C4F-001713FE1814}" sibTransId="{166452DB-D43F-D94D-853B-3AB9501C9C2F}"/>
    <dgm:cxn modelId="{FEB735A9-0FF7-EA4D-8A1D-1CB860BC36D2}" type="presOf" srcId="{177519B1-5155-0643-863A-0C189DC90A9B}" destId="{9F4A58BB-72F3-204A-B283-29510C358BA3}" srcOrd="0" destOrd="0" presId="urn:microsoft.com/office/officeart/2005/8/layout/hierarchy6"/>
    <dgm:cxn modelId="{C11E2F9F-83BB-0A44-821D-1EC5B66E2766}" type="presOf" srcId="{8431798B-1F23-0F4A-8EF2-657D40D68E18}" destId="{E29B3569-FD91-7947-BF16-11ABC3249FC6}" srcOrd="0" destOrd="0" presId="urn:microsoft.com/office/officeart/2005/8/layout/hierarchy6"/>
    <dgm:cxn modelId="{4B0EF61F-83FE-F041-AE64-63631849AC6F}" srcId="{B1E29E8C-362C-3F4F-9413-E6D6283989DD}" destId="{8431798B-1F23-0F4A-8EF2-657D40D68E18}" srcOrd="0" destOrd="0" parTransId="{99D24E96-864D-504E-93D3-203B4EB4F097}" sibTransId="{783454CA-70C1-0043-83F2-D0B731370C41}"/>
    <dgm:cxn modelId="{A3E30802-680D-5A40-B18B-55641573B1EF}" type="presOf" srcId="{48253788-70E5-7C4F-8923-39083DB50895}" destId="{EA579143-3F5C-5C44-A27F-841D6D40F7D6}" srcOrd="0" destOrd="0" presId="urn:microsoft.com/office/officeart/2005/8/layout/hierarchy6"/>
    <dgm:cxn modelId="{20DA6441-9E37-DB49-B12D-F03291F5CE04}" type="presOf" srcId="{E3BF9E2D-8DCF-6742-ADEA-AC9622EF709B}" destId="{74A241FE-4EA4-704C-9435-EDD96BD1CFE8}" srcOrd="1" destOrd="0" presId="urn:microsoft.com/office/officeart/2005/8/layout/hierarchy6"/>
    <dgm:cxn modelId="{D64EA4C1-F104-E94E-8EB4-E88FDBF8C645}" srcId="{48253788-70E5-7C4F-8923-39083DB50895}" destId="{177519B1-5155-0643-863A-0C189DC90A9B}" srcOrd="0" destOrd="0" parTransId="{A97E9E17-E098-7C4B-9BA8-073568CBBDF3}" sibTransId="{62A035D1-61BB-A245-BF34-333B864C7403}"/>
    <dgm:cxn modelId="{9FD1F2BC-4931-0A4D-9210-15BECCA53BD7}" srcId="{76F6E281-B054-194E-8416-1D089948D209}" destId="{441EC86C-D523-FE47-8DFA-21F12E744991}" srcOrd="3" destOrd="0" parTransId="{C6B16B97-DF95-5540-9E2B-74A6D8294930}" sibTransId="{9DC9D932-E739-234F-9CD2-3EF58B6B0E09}"/>
    <dgm:cxn modelId="{96027ECD-8951-744F-A9EB-E5640A5D4E94}" type="presOf" srcId="{A97E9E17-E098-7C4B-9BA8-073568CBBDF3}" destId="{8134CC5B-2B0C-CB46-8EFC-93D73AF58716}" srcOrd="0" destOrd="0" presId="urn:microsoft.com/office/officeart/2005/8/layout/hierarchy6"/>
    <dgm:cxn modelId="{6CDF1AB8-738B-E44E-B6F2-40B4BC03213C}" type="presOf" srcId="{76F6E281-B054-194E-8416-1D089948D209}" destId="{E0766792-8FE9-C744-A9AE-7868E3AFAED4}" srcOrd="0" destOrd="0" presId="urn:microsoft.com/office/officeart/2005/8/layout/hierarchy6"/>
    <dgm:cxn modelId="{AA089A50-B3D2-9F49-8FCA-EB55943C8089}" srcId="{48253788-70E5-7C4F-8923-39083DB50895}" destId="{B1E29E8C-362C-3F4F-9413-E6D6283989DD}" srcOrd="1" destOrd="0" parTransId="{D3A21DB6-AD6D-4E4B-93BC-45DE9C8160F8}" sibTransId="{981350F3-6299-3E40-9024-256F5E5075BE}"/>
    <dgm:cxn modelId="{DF84EA7A-7A8A-D345-8B40-69FCF07C429D}" srcId="{177519B1-5155-0643-863A-0C189DC90A9B}" destId="{FD92EA1B-0DA8-8144-946F-163B931A7E91}" srcOrd="0" destOrd="0" parTransId="{C41AD9BD-95D4-E941-B2C7-372664C253C1}" sibTransId="{8648B5E0-CF60-274F-A17A-F45AEC1D864F}"/>
    <dgm:cxn modelId="{0A5AFD5D-B2CC-484E-8726-E438673AD3A2}" type="presOf" srcId="{97084C5B-57F7-194A-94A4-610B72ED53F9}" destId="{1BC6AF47-880F-204D-9626-FB569E8582D7}" srcOrd="0" destOrd="0" presId="urn:microsoft.com/office/officeart/2005/8/layout/hierarchy6"/>
    <dgm:cxn modelId="{C4AEBD88-4F47-4E4B-81FF-E793A66106CB}" type="presOf" srcId="{C41AD9BD-95D4-E941-B2C7-372664C253C1}" destId="{0EB5B7BD-224D-A44A-A6CB-9E8395E08043}" srcOrd="0" destOrd="0" presId="urn:microsoft.com/office/officeart/2005/8/layout/hierarchy6"/>
    <dgm:cxn modelId="{13E0599C-6C7F-AB4B-ADF5-0BED03E7DB87}" type="presOf" srcId="{99D24E96-864D-504E-93D3-203B4EB4F097}" destId="{80ACFB18-66EF-DF45-9BBB-B1775E961A40}" srcOrd="0" destOrd="0" presId="urn:microsoft.com/office/officeart/2005/8/layout/hierarchy6"/>
    <dgm:cxn modelId="{18B61073-E8E9-7143-A86A-A3EF03656ADA}" type="presOf" srcId="{8131D4BE-7844-894A-86B4-6A05496656B9}" destId="{9414254A-9148-3941-B00B-B8A592CC9BFD}" srcOrd="0" destOrd="0" presId="urn:microsoft.com/office/officeart/2005/8/layout/hierarchy6"/>
    <dgm:cxn modelId="{30B2E7BD-583B-3B46-B332-54EAF3C940B0}" type="presOf" srcId="{441EC86C-D523-FE47-8DFA-21F12E744991}" destId="{6E2A77D6-00A4-114F-A966-8998BCA74573}" srcOrd="0" destOrd="0" presId="urn:microsoft.com/office/officeart/2005/8/layout/hierarchy6"/>
    <dgm:cxn modelId="{B6833F69-E8DD-D14B-87EC-7B7C5C4D117F}" type="presOf" srcId="{B1E29E8C-362C-3F4F-9413-E6D6283989DD}" destId="{C5FF79E5-EA4D-2547-BEC3-4D93B7F71888}" srcOrd="0" destOrd="0" presId="urn:microsoft.com/office/officeart/2005/8/layout/hierarchy6"/>
    <dgm:cxn modelId="{0DFE8172-0FC3-714C-98D8-9F900B7664C0}" srcId="{76F6E281-B054-194E-8416-1D089948D209}" destId="{48253788-70E5-7C4F-8923-39083DB50895}" srcOrd="0" destOrd="0" parTransId="{75CD8597-0151-914D-8D7B-AE529BC03E33}" sibTransId="{6395F326-B647-B245-A482-7118F58CB89D}"/>
    <dgm:cxn modelId="{E5401A89-D6C8-924A-AF56-08790F606548}" type="presOf" srcId="{D3A21DB6-AD6D-4E4B-93BC-45DE9C8160F8}" destId="{505FEEDA-F30D-5241-93A3-63C818954A55}" srcOrd="0" destOrd="0" presId="urn:microsoft.com/office/officeart/2005/8/layout/hierarchy6"/>
    <dgm:cxn modelId="{5A088DBD-3369-7046-9967-B6CE93B3F794}" type="presOf" srcId="{FD92EA1B-0DA8-8144-946F-163B931A7E91}" destId="{60CB47CB-C076-FF4E-85C5-D8D9D99F09A0}" srcOrd="0" destOrd="0" presId="urn:microsoft.com/office/officeart/2005/8/layout/hierarchy6"/>
    <dgm:cxn modelId="{F1B2D9A5-C574-A54E-9FB9-D5094636A9E7}" type="presOf" srcId="{441EC86C-D523-FE47-8DFA-21F12E744991}" destId="{B3EF008F-71F8-7E48-8364-3F1FFB7DB6AF}" srcOrd="1" destOrd="0" presId="urn:microsoft.com/office/officeart/2005/8/layout/hierarchy6"/>
    <dgm:cxn modelId="{DD49D47B-0A6C-2F40-9F7A-97F7913840E3}" srcId="{177519B1-5155-0643-863A-0C189DC90A9B}" destId="{D9F21498-7878-CF43-9E32-46A1396D4AA9}" srcOrd="1" destOrd="0" parTransId="{97084C5B-57F7-194A-94A4-610B72ED53F9}" sibTransId="{A21FD87D-73C0-2F4B-BFFE-F0E23F2E36F3}"/>
    <dgm:cxn modelId="{90D04A60-5A7F-0746-B433-FD5C9FB096D1}" type="presOf" srcId="{D9F21498-7878-CF43-9E32-46A1396D4AA9}" destId="{C2C2355E-D5FF-1745-BA2A-81B73229D96D}" srcOrd="0" destOrd="0" presId="urn:microsoft.com/office/officeart/2005/8/layout/hierarchy6"/>
    <dgm:cxn modelId="{AA318C91-5F16-6A49-A2C7-A7AC3A711C75}" type="presParOf" srcId="{E0766792-8FE9-C744-A9AE-7868E3AFAED4}" destId="{B3C91D3F-A1A7-C941-A99B-528307D75CEB}" srcOrd="0" destOrd="0" presId="urn:microsoft.com/office/officeart/2005/8/layout/hierarchy6"/>
    <dgm:cxn modelId="{F5625AA4-76D3-5943-97A2-B40E47779F81}" type="presParOf" srcId="{B3C91D3F-A1A7-C941-A99B-528307D75CEB}" destId="{E7D9E74F-1CCA-814F-B355-A979DCD5E03B}" srcOrd="0" destOrd="0" presId="urn:microsoft.com/office/officeart/2005/8/layout/hierarchy6"/>
    <dgm:cxn modelId="{17AAF627-DFD0-3F43-A551-C1B09C2162B1}" type="presParOf" srcId="{B3C91D3F-A1A7-C941-A99B-528307D75CEB}" destId="{B2AACB8F-F32B-8340-930C-4AE6440269FC}" srcOrd="1" destOrd="0" presId="urn:microsoft.com/office/officeart/2005/8/layout/hierarchy6"/>
    <dgm:cxn modelId="{5E7BC2E7-292F-364A-B96C-931362212F2F}" type="presParOf" srcId="{B2AACB8F-F32B-8340-930C-4AE6440269FC}" destId="{BC22FA44-5F2A-7D4C-B9BE-93719E7D911D}" srcOrd="0" destOrd="0" presId="urn:microsoft.com/office/officeart/2005/8/layout/hierarchy6"/>
    <dgm:cxn modelId="{2F69048E-94E3-9741-9E53-ED56E18DEA54}" type="presParOf" srcId="{BC22FA44-5F2A-7D4C-B9BE-93719E7D911D}" destId="{EA579143-3F5C-5C44-A27F-841D6D40F7D6}" srcOrd="0" destOrd="0" presId="urn:microsoft.com/office/officeart/2005/8/layout/hierarchy6"/>
    <dgm:cxn modelId="{72EBB032-A733-C247-A1CC-AF1C8C1B39CE}" type="presParOf" srcId="{BC22FA44-5F2A-7D4C-B9BE-93719E7D911D}" destId="{94488EA9-8CC2-514D-AE9F-C16DA6753CF4}" srcOrd="1" destOrd="0" presId="urn:microsoft.com/office/officeart/2005/8/layout/hierarchy6"/>
    <dgm:cxn modelId="{745001D6-C4F5-074D-9741-AC1074855C13}" type="presParOf" srcId="{94488EA9-8CC2-514D-AE9F-C16DA6753CF4}" destId="{8134CC5B-2B0C-CB46-8EFC-93D73AF58716}" srcOrd="0" destOrd="0" presId="urn:microsoft.com/office/officeart/2005/8/layout/hierarchy6"/>
    <dgm:cxn modelId="{9EFD5650-BD4E-CB44-9382-1D0826AA491E}" type="presParOf" srcId="{94488EA9-8CC2-514D-AE9F-C16DA6753CF4}" destId="{29482245-6EDB-CA4D-9204-7082F42628C1}" srcOrd="1" destOrd="0" presId="urn:microsoft.com/office/officeart/2005/8/layout/hierarchy6"/>
    <dgm:cxn modelId="{39EF0D69-AA1C-FB4D-9E59-79F805B385EF}" type="presParOf" srcId="{29482245-6EDB-CA4D-9204-7082F42628C1}" destId="{9F4A58BB-72F3-204A-B283-29510C358BA3}" srcOrd="0" destOrd="0" presId="urn:microsoft.com/office/officeart/2005/8/layout/hierarchy6"/>
    <dgm:cxn modelId="{9C9A2D5B-223B-D640-9D75-BB325180AEC3}" type="presParOf" srcId="{29482245-6EDB-CA4D-9204-7082F42628C1}" destId="{EBAA1F61-88B8-F14F-BAF9-BAAE3593483F}" srcOrd="1" destOrd="0" presId="urn:microsoft.com/office/officeart/2005/8/layout/hierarchy6"/>
    <dgm:cxn modelId="{B1ECF1A8-5A83-E14D-AA99-6BD047412EED}" type="presParOf" srcId="{EBAA1F61-88B8-F14F-BAF9-BAAE3593483F}" destId="{0EB5B7BD-224D-A44A-A6CB-9E8395E08043}" srcOrd="0" destOrd="0" presId="urn:microsoft.com/office/officeart/2005/8/layout/hierarchy6"/>
    <dgm:cxn modelId="{071E5EF3-7792-4F4B-B5D2-FE4192952AED}" type="presParOf" srcId="{EBAA1F61-88B8-F14F-BAF9-BAAE3593483F}" destId="{C1C1C742-9843-6540-B62A-AF85089DB9C3}" srcOrd="1" destOrd="0" presId="urn:microsoft.com/office/officeart/2005/8/layout/hierarchy6"/>
    <dgm:cxn modelId="{6C262ED9-A5E2-BF48-92D3-1A822F26E57F}" type="presParOf" srcId="{C1C1C742-9843-6540-B62A-AF85089DB9C3}" destId="{60CB47CB-C076-FF4E-85C5-D8D9D99F09A0}" srcOrd="0" destOrd="0" presId="urn:microsoft.com/office/officeart/2005/8/layout/hierarchy6"/>
    <dgm:cxn modelId="{34B5A8AA-03E0-024F-A827-CF4D9FC06B4B}" type="presParOf" srcId="{C1C1C742-9843-6540-B62A-AF85089DB9C3}" destId="{6681724D-E557-3448-A319-746774FFDDA3}" srcOrd="1" destOrd="0" presId="urn:microsoft.com/office/officeart/2005/8/layout/hierarchy6"/>
    <dgm:cxn modelId="{A4BB9A90-5DFF-FD4D-B2FF-B3070426A437}" type="presParOf" srcId="{EBAA1F61-88B8-F14F-BAF9-BAAE3593483F}" destId="{1BC6AF47-880F-204D-9626-FB569E8582D7}" srcOrd="2" destOrd="0" presId="urn:microsoft.com/office/officeart/2005/8/layout/hierarchy6"/>
    <dgm:cxn modelId="{9B0C0838-D9D4-0D48-8EF1-46CE1DF57032}" type="presParOf" srcId="{EBAA1F61-88B8-F14F-BAF9-BAAE3593483F}" destId="{C9CE4113-5577-BC43-BE80-995480BD2374}" srcOrd="3" destOrd="0" presId="urn:microsoft.com/office/officeart/2005/8/layout/hierarchy6"/>
    <dgm:cxn modelId="{8B370CD0-AFFC-7D4E-8297-9136876C31E6}" type="presParOf" srcId="{C9CE4113-5577-BC43-BE80-995480BD2374}" destId="{C2C2355E-D5FF-1745-BA2A-81B73229D96D}" srcOrd="0" destOrd="0" presId="urn:microsoft.com/office/officeart/2005/8/layout/hierarchy6"/>
    <dgm:cxn modelId="{036EAD15-F108-E44B-8D34-A94875382498}" type="presParOf" srcId="{C9CE4113-5577-BC43-BE80-995480BD2374}" destId="{7C5279C0-CAE9-2F40-856C-56AF7910E595}" srcOrd="1" destOrd="0" presId="urn:microsoft.com/office/officeart/2005/8/layout/hierarchy6"/>
    <dgm:cxn modelId="{FF2A2FAF-1CF4-3E48-BD21-4DF173525F15}" type="presParOf" srcId="{94488EA9-8CC2-514D-AE9F-C16DA6753CF4}" destId="{505FEEDA-F30D-5241-93A3-63C818954A55}" srcOrd="2" destOrd="0" presId="urn:microsoft.com/office/officeart/2005/8/layout/hierarchy6"/>
    <dgm:cxn modelId="{C4E31ED7-F06D-9847-B2D3-E21365F8FED6}" type="presParOf" srcId="{94488EA9-8CC2-514D-AE9F-C16DA6753CF4}" destId="{CD3083CA-FB16-5944-BAE1-41CFFC7DC934}" srcOrd="3" destOrd="0" presId="urn:microsoft.com/office/officeart/2005/8/layout/hierarchy6"/>
    <dgm:cxn modelId="{3DB5C07C-8F97-FF43-9985-FEA204524D74}" type="presParOf" srcId="{CD3083CA-FB16-5944-BAE1-41CFFC7DC934}" destId="{C5FF79E5-EA4D-2547-BEC3-4D93B7F71888}" srcOrd="0" destOrd="0" presId="urn:microsoft.com/office/officeart/2005/8/layout/hierarchy6"/>
    <dgm:cxn modelId="{EB5ED65C-EB9E-BE4A-8B85-3CF5E4C65D62}" type="presParOf" srcId="{CD3083CA-FB16-5944-BAE1-41CFFC7DC934}" destId="{000BE755-B114-D941-95F7-B7D9F7B07E72}" srcOrd="1" destOrd="0" presId="urn:microsoft.com/office/officeart/2005/8/layout/hierarchy6"/>
    <dgm:cxn modelId="{EA9977B4-50C5-E54C-9734-BAF081537F91}" type="presParOf" srcId="{000BE755-B114-D941-95F7-B7D9F7B07E72}" destId="{80ACFB18-66EF-DF45-9BBB-B1775E961A40}" srcOrd="0" destOrd="0" presId="urn:microsoft.com/office/officeart/2005/8/layout/hierarchy6"/>
    <dgm:cxn modelId="{2784FCE7-10FE-D943-B76C-9B3B092C0099}" type="presParOf" srcId="{000BE755-B114-D941-95F7-B7D9F7B07E72}" destId="{4E44C6E2-9FAA-5245-9AA5-5E7A1F10DC67}" srcOrd="1" destOrd="0" presId="urn:microsoft.com/office/officeart/2005/8/layout/hierarchy6"/>
    <dgm:cxn modelId="{0B221AA3-76B2-8B4C-9391-A0B2013DC545}" type="presParOf" srcId="{4E44C6E2-9FAA-5245-9AA5-5E7A1F10DC67}" destId="{E29B3569-FD91-7947-BF16-11ABC3249FC6}" srcOrd="0" destOrd="0" presId="urn:microsoft.com/office/officeart/2005/8/layout/hierarchy6"/>
    <dgm:cxn modelId="{D9A3BF3D-5F0C-7748-8171-4B3F8005B145}" type="presParOf" srcId="{4E44C6E2-9FAA-5245-9AA5-5E7A1F10DC67}" destId="{BBC0B787-1752-8447-865E-646183D4E124}" srcOrd="1" destOrd="0" presId="urn:microsoft.com/office/officeart/2005/8/layout/hierarchy6"/>
    <dgm:cxn modelId="{0A3C4C8A-C302-BA49-8A54-750B1710B8B5}" type="presParOf" srcId="{E0766792-8FE9-C744-A9AE-7868E3AFAED4}" destId="{49E38183-EB4E-374F-AAF5-6072E5510051}" srcOrd="1" destOrd="0" presId="urn:microsoft.com/office/officeart/2005/8/layout/hierarchy6"/>
    <dgm:cxn modelId="{0651715C-0FC5-4640-9971-6F8B37996A6B}" type="presParOf" srcId="{49E38183-EB4E-374F-AAF5-6072E5510051}" destId="{A2D0A227-0448-8942-8C9F-224A56A54035}" srcOrd="0" destOrd="0" presId="urn:microsoft.com/office/officeart/2005/8/layout/hierarchy6"/>
    <dgm:cxn modelId="{A487FA0D-F900-834F-A11F-9AF09327CEC6}" type="presParOf" srcId="{A2D0A227-0448-8942-8C9F-224A56A54035}" destId="{050F515D-0014-3345-8EF9-62237400EA64}" srcOrd="0" destOrd="0" presId="urn:microsoft.com/office/officeart/2005/8/layout/hierarchy6"/>
    <dgm:cxn modelId="{3DF13A7C-1771-C049-AD1E-151464964896}" type="presParOf" srcId="{A2D0A227-0448-8942-8C9F-224A56A54035}" destId="{74A241FE-4EA4-704C-9435-EDD96BD1CFE8}" srcOrd="1" destOrd="0" presId="urn:microsoft.com/office/officeart/2005/8/layout/hierarchy6"/>
    <dgm:cxn modelId="{99F9EE0D-15FD-904F-AF63-D01E94EDF52C}" type="presParOf" srcId="{49E38183-EB4E-374F-AAF5-6072E5510051}" destId="{9F3945C8-65A3-FE4D-BA1E-FCFB66462856}" srcOrd="1" destOrd="0" presId="urn:microsoft.com/office/officeart/2005/8/layout/hierarchy6"/>
    <dgm:cxn modelId="{D1AF37D0-E998-2D4E-8F91-042A783D6948}" type="presParOf" srcId="{9F3945C8-65A3-FE4D-BA1E-FCFB66462856}" destId="{998A085C-2C7E-1C47-A919-A9F16B1DDA25}" srcOrd="0" destOrd="0" presId="urn:microsoft.com/office/officeart/2005/8/layout/hierarchy6"/>
    <dgm:cxn modelId="{1786252A-E891-6048-9C5C-1A77E6486572}" type="presParOf" srcId="{49E38183-EB4E-374F-AAF5-6072E5510051}" destId="{71B60CBD-C672-354F-B575-FE8DF6530C75}" srcOrd="2" destOrd="0" presId="urn:microsoft.com/office/officeart/2005/8/layout/hierarchy6"/>
    <dgm:cxn modelId="{B5C71645-8392-4F49-A4C3-287D3D1C6AB6}" type="presParOf" srcId="{71B60CBD-C672-354F-B575-FE8DF6530C75}" destId="{9414254A-9148-3941-B00B-B8A592CC9BFD}" srcOrd="0" destOrd="0" presId="urn:microsoft.com/office/officeart/2005/8/layout/hierarchy6"/>
    <dgm:cxn modelId="{C1AA257C-E588-D047-A050-FE1128D38504}" type="presParOf" srcId="{71B60CBD-C672-354F-B575-FE8DF6530C75}" destId="{D7AA773D-0147-2A46-B74B-7925154134E8}" srcOrd="1" destOrd="0" presId="urn:microsoft.com/office/officeart/2005/8/layout/hierarchy6"/>
    <dgm:cxn modelId="{9C2B68C4-890A-8648-B798-0D66488F047A}" type="presParOf" srcId="{49E38183-EB4E-374F-AAF5-6072E5510051}" destId="{B971273F-1D15-734A-87DE-AA1246F7D157}" srcOrd="3" destOrd="0" presId="urn:microsoft.com/office/officeart/2005/8/layout/hierarchy6"/>
    <dgm:cxn modelId="{91A3C754-1428-A24F-A379-214B69AABD22}" type="presParOf" srcId="{B971273F-1D15-734A-87DE-AA1246F7D157}" destId="{22C86846-EFAC-9349-A7EA-5F3866FF9DBF}" srcOrd="0" destOrd="0" presId="urn:microsoft.com/office/officeart/2005/8/layout/hierarchy6"/>
    <dgm:cxn modelId="{F391C4F3-909C-6F46-A81D-C705965D44AB}" type="presParOf" srcId="{49E38183-EB4E-374F-AAF5-6072E5510051}" destId="{483B66AB-D7B5-974D-A5D6-DD3E63B4FC18}" srcOrd="4" destOrd="0" presId="urn:microsoft.com/office/officeart/2005/8/layout/hierarchy6"/>
    <dgm:cxn modelId="{87E3E734-3329-E642-A75C-E0B6A84EC216}" type="presParOf" srcId="{483B66AB-D7B5-974D-A5D6-DD3E63B4FC18}" destId="{6E2A77D6-00A4-114F-A966-8998BCA74573}" srcOrd="0" destOrd="0" presId="urn:microsoft.com/office/officeart/2005/8/layout/hierarchy6"/>
    <dgm:cxn modelId="{906A85C6-CD1B-E34D-9E26-52225E005FE9}" type="presParOf" srcId="{483B66AB-D7B5-974D-A5D6-DD3E63B4FC18}" destId="{B3EF008F-71F8-7E48-8364-3F1FFB7DB6AF}"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1CDB17-AD96-5A40-8270-C7B7770398B6}"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5AE52543-2568-2840-ACC0-A8D7D1FC5679}">
      <dgm:prSet phldrT="[Text]" custT="1"/>
      <dgm:spPr/>
      <dgm:t>
        <a:bodyPr/>
        <a:lstStyle/>
        <a:p>
          <a:r>
            <a:rPr lang="en-US" sz="2400" dirty="0" smtClean="0">
              <a:sym typeface="Symbol"/>
            </a:rPr>
            <a:t>(</a:t>
          </a:r>
          <a:r>
            <a:rPr lang="en-US" sz="2400" dirty="0" smtClean="0"/>
            <a:t>P </a:t>
          </a:r>
          <a:r>
            <a:rPr lang="en-US" sz="2400" dirty="0" smtClean="0">
              <a:sym typeface="Symbol"/>
            </a:rPr>
            <a:t> Q)  R) </a:t>
          </a:r>
          <a:r>
            <a:rPr lang="en-US" sz="2400" dirty="0" smtClean="0"/>
            <a:t> </a:t>
          </a:r>
          <a:endParaRPr lang="en-US" sz="2400" dirty="0"/>
        </a:p>
      </dgm:t>
    </dgm:pt>
    <dgm:pt modelId="{767388B9-F60B-CE42-BD62-71DDB4544F91}" type="parTrans" cxnId="{CF82CEA4-02AE-4D47-B0C5-A354D46B68CA}">
      <dgm:prSet/>
      <dgm:spPr/>
      <dgm:t>
        <a:bodyPr/>
        <a:lstStyle/>
        <a:p>
          <a:endParaRPr lang="en-US"/>
        </a:p>
      </dgm:t>
    </dgm:pt>
    <dgm:pt modelId="{6238A71F-3D19-9B4B-B410-A15FBD8DA1AA}" type="sibTrans" cxnId="{CF82CEA4-02AE-4D47-B0C5-A354D46B68CA}">
      <dgm:prSet/>
      <dgm:spPr/>
      <dgm:t>
        <a:bodyPr/>
        <a:lstStyle/>
        <a:p>
          <a:endParaRPr lang="en-US"/>
        </a:p>
      </dgm:t>
    </dgm:pt>
    <dgm:pt modelId="{E9A59125-4CEB-8744-B5E3-9941CFB684DC}">
      <dgm:prSet phldrT="[Text]" custT="1"/>
      <dgm:spPr/>
      <dgm:t>
        <a:bodyPr/>
        <a:lstStyle/>
        <a:p>
          <a:r>
            <a:rPr lang="en-US" sz="2400" dirty="0" smtClean="0">
              <a:sym typeface="Symbol"/>
            </a:rPr>
            <a:t>(P  Q) </a:t>
          </a:r>
          <a:endParaRPr lang="en-US" sz="2400" dirty="0"/>
        </a:p>
      </dgm:t>
    </dgm:pt>
    <dgm:pt modelId="{B68F1F5D-5F47-6345-87BF-C30555930FEA}" type="parTrans" cxnId="{062EACCC-8421-F54A-81AA-4A399535094B}">
      <dgm:prSet/>
      <dgm:spPr/>
      <dgm:t>
        <a:bodyPr/>
        <a:lstStyle/>
        <a:p>
          <a:endParaRPr lang="en-US" dirty="0"/>
        </a:p>
      </dgm:t>
    </dgm:pt>
    <dgm:pt modelId="{E00B633D-147D-8D4D-AD49-4201952AAB81}" type="sibTrans" cxnId="{062EACCC-8421-F54A-81AA-4A399535094B}">
      <dgm:prSet/>
      <dgm:spPr/>
      <dgm:t>
        <a:bodyPr/>
        <a:lstStyle/>
        <a:p>
          <a:endParaRPr lang="en-US"/>
        </a:p>
      </dgm:t>
    </dgm:pt>
    <dgm:pt modelId="{7C9EC71B-D268-0A46-BCBA-6BBC3D2CE067}">
      <dgm:prSet phldrT="[Text]" custT="1"/>
      <dgm:spPr/>
      <dgm:t>
        <a:bodyPr/>
        <a:lstStyle/>
        <a:p>
          <a:r>
            <a:rPr lang="en-US" sz="2400" dirty="0" smtClean="0"/>
            <a:t>P</a:t>
          </a:r>
          <a:endParaRPr lang="en-US" sz="2400" dirty="0"/>
        </a:p>
      </dgm:t>
    </dgm:pt>
    <dgm:pt modelId="{881D2FAF-76D1-2E41-8916-39F04DE5B7F7}" type="parTrans" cxnId="{D9BDC085-40DE-D948-9CA0-C43BD265EE46}">
      <dgm:prSet/>
      <dgm:spPr/>
      <dgm:t>
        <a:bodyPr/>
        <a:lstStyle/>
        <a:p>
          <a:endParaRPr lang="en-US" dirty="0"/>
        </a:p>
      </dgm:t>
    </dgm:pt>
    <dgm:pt modelId="{B39EAE30-332F-914D-99CA-5D4F8E759203}" type="sibTrans" cxnId="{D9BDC085-40DE-D948-9CA0-C43BD265EE46}">
      <dgm:prSet/>
      <dgm:spPr/>
      <dgm:t>
        <a:bodyPr/>
        <a:lstStyle/>
        <a:p>
          <a:endParaRPr lang="en-US"/>
        </a:p>
      </dgm:t>
    </dgm:pt>
    <dgm:pt modelId="{92B647E6-1E7A-7F44-A39B-E176273C0FC6}">
      <dgm:prSet phldrT="[Text]" custT="1"/>
      <dgm:spPr/>
      <dgm:t>
        <a:bodyPr/>
        <a:lstStyle/>
        <a:p>
          <a:r>
            <a:rPr lang="en-US" sz="2400" dirty="0" smtClean="0"/>
            <a:t>Q</a:t>
          </a:r>
          <a:endParaRPr lang="en-US" sz="2400" dirty="0"/>
        </a:p>
      </dgm:t>
    </dgm:pt>
    <dgm:pt modelId="{197F12DD-EDE8-934D-A664-41AE0EA9369C}" type="parTrans" cxnId="{12F63A7D-1354-DC46-A2D2-8643C1D5BF25}">
      <dgm:prSet/>
      <dgm:spPr/>
      <dgm:t>
        <a:bodyPr/>
        <a:lstStyle/>
        <a:p>
          <a:endParaRPr lang="en-US" dirty="0"/>
        </a:p>
      </dgm:t>
    </dgm:pt>
    <dgm:pt modelId="{444287DA-B2D3-A34B-A159-EBE51681CCBE}" type="sibTrans" cxnId="{12F63A7D-1354-DC46-A2D2-8643C1D5BF25}">
      <dgm:prSet/>
      <dgm:spPr/>
      <dgm:t>
        <a:bodyPr/>
        <a:lstStyle/>
        <a:p>
          <a:endParaRPr lang="en-US"/>
        </a:p>
      </dgm:t>
    </dgm:pt>
    <dgm:pt modelId="{A729174F-0BC4-CC48-958A-261BD19DDD7A}">
      <dgm:prSet phldrT="[Text]" custT="1"/>
      <dgm:spPr/>
      <dgm:t>
        <a:bodyPr/>
        <a:lstStyle/>
        <a:p>
          <a:r>
            <a:rPr lang="en-US" sz="2400" dirty="0" smtClean="0"/>
            <a:t>R</a:t>
          </a:r>
          <a:endParaRPr lang="en-US" sz="2400" dirty="0"/>
        </a:p>
      </dgm:t>
    </dgm:pt>
    <dgm:pt modelId="{143B1BC9-FF6F-FC4D-A68F-1DE3601CEDE6}" type="parTrans" cxnId="{743CDA36-697D-BE45-AFD4-70F9227F9AB5}">
      <dgm:prSet/>
      <dgm:spPr/>
      <dgm:t>
        <a:bodyPr/>
        <a:lstStyle/>
        <a:p>
          <a:endParaRPr lang="en-US" dirty="0"/>
        </a:p>
      </dgm:t>
    </dgm:pt>
    <dgm:pt modelId="{8855556D-792E-304B-B429-8342DACB5CED}" type="sibTrans" cxnId="{743CDA36-697D-BE45-AFD4-70F9227F9AB5}">
      <dgm:prSet/>
      <dgm:spPr/>
      <dgm:t>
        <a:bodyPr/>
        <a:lstStyle/>
        <a:p>
          <a:endParaRPr lang="en-US"/>
        </a:p>
      </dgm:t>
    </dgm:pt>
    <dgm:pt modelId="{80992B1F-F395-EE4C-9852-BA7E888989EB}">
      <dgm:prSet phldrT="[Text]" custT="1"/>
      <dgm:spPr/>
      <dgm:t>
        <a:bodyPr/>
        <a:lstStyle/>
        <a:p>
          <a:r>
            <a:rPr lang="en-US" sz="2400" dirty="0" smtClean="0"/>
            <a:t>R</a:t>
          </a:r>
          <a:endParaRPr lang="en-US" sz="2400" dirty="0"/>
        </a:p>
      </dgm:t>
    </dgm:pt>
    <dgm:pt modelId="{79D26B6A-6B7A-C643-A36B-47F7667B9962}" type="parTrans" cxnId="{4471D995-1CD5-0249-8D18-4B75C6E771C0}">
      <dgm:prSet/>
      <dgm:spPr/>
      <dgm:t>
        <a:bodyPr/>
        <a:lstStyle/>
        <a:p>
          <a:endParaRPr lang="en-US" dirty="0"/>
        </a:p>
      </dgm:t>
    </dgm:pt>
    <dgm:pt modelId="{6DC779CC-2B1F-F348-B606-3B1A65E24EB5}" type="sibTrans" cxnId="{4471D995-1CD5-0249-8D18-4B75C6E771C0}">
      <dgm:prSet/>
      <dgm:spPr/>
      <dgm:t>
        <a:bodyPr/>
        <a:lstStyle/>
        <a:p>
          <a:endParaRPr lang="en-US"/>
        </a:p>
      </dgm:t>
    </dgm:pt>
    <dgm:pt modelId="{D78A6D2B-CC4C-AB42-9656-137512E853B4}">
      <dgm:prSet phldrT="[Text]" custT="1"/>
      <dgm:spPr/>
      <dgm:t>
        <a:bodyPr/>
        <a:lstStyle/>
        <a:p>
          <a:r>
            <a:rPr lang="en-US" sz="2000" dirty="0" smtClean="0"/>
            <a:t>Apply rule for </a:t>
          </a:r>
          <a:r>
            <a:rPr lang="en-US" sz="2000" dirty="0" smtClean="0">
              <a:sym typeface="Symbol"/>
            </a:rPr>
            <a:t> </a:t>
          </a:r>
          <a:r>
            <a:rPr lang="en-US" sz="2000" dirty="0" smtClean="0"/>
            <a:t> </a:t>
          </a:r>
          <a:endParaRPr lang="en-US" sz="2000" dirty="0"/>
        </a:p>
      </dgm:t>
    </dgm:pt>
    <dgm:pt modelId="{3B071BFF-FDB9-D744-8B1D-580EC2F2EB89}" type="parTrans" cxnId="{0E475822-2438-0142-959F-51FB5AB21029}">
      <dgm:prSet/>
      <dgm:spPr/>
      <dgm:t>
        <a:bodyPr/>
        <a:lstStyle/>
        <a:p>
          <a:endParaRPr lang="en-US"/>
        </a:p>
      </dgm:t>
    </dgm:pt>
    <dgm:pt modelId="{3105CEE5-10BD-4245-B266-6EB7CF01FA6D}" type="sibTrans" cxnId="{0E475822-2438-0142-959F-51FB5AB21029}">
      <dgm:prSet/>
      <dgm:spPr/>
      <dgm:t>
        <a:bodyPr/>
        <a:lstStyle/>
        <a:p>
          <a:endParaRPr lang="en-US"/>
        </a:p>
      </dgm:t>
    </dgm:pt>
    <dgm:pt modelId="{1293939E-3D57-9B4D-979A-7677FCB794EB}">
      <dgm:prSet phldrT="[Text]" custT="1"/>
      <dgm:spPr/>
      <dgm:t>
        <a:bodyPr/>
        <a:lstStyle/>
        <a:p>
          <a:r>
            <a:rPr lang="en-US" sz="2000" dirty="0" smtClean="0"/>
            <a:t>Apply rule for </a:t>
          </a:r>
          <a:r>
            <a:rPr lang="en-US" sz="2000" dirty="0" smtClean="0">
              <a:sym typeface="Symbol"/>
            </a:rPr>
            <a:t>, followed by </a:t>
          </a:r>
          <a:r>
            <a:rPr lang="en-US" sz="2000" dirty="0" smtClean="0"/>
            <a:t> </a:t>
          </a:r>
          <a:r>
            <a:rPr lang="en-US" sz="2000" dirty="0" smtClean="0">
              <a:sym typeface="Symbol"/>
            </a:rPr>
            <a:t></a:t>
          </a:r>
          <a:endParaRPr lang="en-US" sz="2000" dirty="0"/>
        </a:p>
      </dgm:t>
    </dgm:pt>
    <dgm:pt modelId="{FFE16E5C-D9D0-2B43-9933-1EC60EAECDB7}" type="parTrans" cxnId="{E2703D8C-9C69-A54F-B09C-580B7E7C7913}">
      <dgm:prSet/>
      <dgm:spPr/>
      <dgm:t>
        <a:bodyPr/>
        <a:lstStyle/>
        <a:p>
          <a:endParaRPr lang="en-US"/>
        </a:p>
      </dgm:t>
    </dgm:pt>
    <dgm:pt modelId="{98B4BDBE-E982-ED4A-91E3-E1EA3190136B}" type="sibTrans" cxnId="{E2703D8C-9C69-A54F-B09C-580B7E7C7913}">
      <dgm:prSet/>
      <dgm:spPr/>
      <dgm:t>
        <a:bodyPr/>
        <a:lstStyle/>
        <a:p>
          <a:endParaRPr lang="en-US"/>
        </a:p>
      </dgm:t>
    </dgm:pt>
    <dgm:pt modelId="{ED076A8D-5BC2-A147-B050-2E46FD16AD80}">
      <dgm:prSet phldrT="[Text]" custT="1"/>
      <dgm:spPr/>
      <dgm:t>
        <a:bodyPr/>
        <a:lstStyle/>
        <a:p>
          <a:r>
            <a:rPr lang="en-US" sz="2000" dirty="0" smtClean="0"/>
            <a:t>No rules required</a:t>
          </a:r>
          <a:endParaRPr lang="en-US" sz="2000" dirty="0"/>
        </a:p>
      </dgm:t>
    </dgm:pt>
    <dgm:pt modelId="{D9F5F507-8543-7B4C-BC4E-DEA1BA103F8C}" type="parTrans" cxnId="{4CEA20A9-F46E-164D-A4AA-DE1427C74965}">
      <dgm:prSet/>
      <dgm:spPr/>
      <dgm:t>
        <a:bodyPr/>
        <a:lstStyle/>
        <a:p>
          <a:endParaRPr lang="en-US"/>
        </a:p>
      </dgm:t>
    </dgm:pt>
    <dgm:pt modelId="{E25B27A5-0E2F-3146-BEBA-74E49F09DB0E}" type="sibTrans" cxnId="{4CEA20A9-F46E-164D-A4AA-DE1427C74965}">
      <dgm:prSet/>
      <dgm:spPr/>
      <dgm:t>
        <a:bodyPr/>
        <a:lstStyle/>
        <a:p>
          <a:endParaRPr lang="en-US"/>
        </a:p>
      </dgm:t>
    </dgm:pt>
    <dgm:pt modelId="{12AF8C6D-AA95-1B4A-9D4F-893E909EB8AE}" type="pres">
      <dgm:prSet presAssocID="{111CDB17-AD96-5A40-8270-C7B7770398B6}" presName="mainComposite" presStyleCnt="0">
        <dgm:presLayoutVars>
          <dgm:chPref val="1"/>
          <dgm:dir/>
          <dgm:animOne val="branch"/>
          <dgm:animLvl val="lvl"/>
          <dgm:resizeHandles val="exact"/>
        </dgm:presLayoutVars>
      </dgm:prSet>
      <dgm:spPr/>
      <dgm:t>
        <a:bodyPr/>
        <a:lstStyle/>
        <a:p>
          <a:endParaRPr lang="en-US"/>
        </a:p>
      </dgm:t>
    </dgm:pt>
    <dgm:pt modelId="{0D92185F-7524-CE48-9676-0D0CDA4C9F64}" type="pres">
      <dgm:prSet presAssocID="{111CDB17-AD96-5A40-8270-C7B7770398B6}" presName="hierFlow" presStyleCnt="0"/>
      <dgm:spPr/>
    </dgm:pt>
    <dgm:pt modelId="{5371CC29-7E6C-7B49-A1C2-72E8F532F891}" type="pres">
      <dgm:prSet presAssocID="{111CDB17-AD96-5A40-8270-C7B7770398B6}" presName="firstBuf" presStyleCnt="0"/>
      <dgm:spPr/>
    </dgm:pt>
    <dgm:pt modelId="{7C37FF14-3148-2446-A21D-9C29EA070419}" type="pres">
      <dgm:prSet presAssocID="{111CDB17-AD96-5A40-8270-C7B7770398B6}" presName="hierChild1" presStyleCnt="0">
        <dgm:presLayoutVars>
          <dgm:chPref val="1"/>
          <dgm:animOne val="branch"/>
          <dgm:animLvl val="lvl"/>
        </dgm:presLayoutVars>
      </dgm:prSet>
      <dgm:spPr/>
    </dgm:pt>
    <dgm:pt modelId="{5E34E670-CB73-B643-978B-F52545C7351E}" type="pres">
      <dgm:prSet presAssocID="{5AE52543-2568-2840-ACC0-A8D7D1FC5679}" presName="Name14" presStyleCnt="0"/>
      <dgm:spPr/>
    </dgm:pt>
    <dgm:pt modelId="{C6050C62-40C0-454D-B1DE-E60554F49F14}" type="pres">
      <dgm:prSet presAssocID="{5AE52543-2568-2840-ACC0-A8D7D1FC5679}" presName="level1Shape" presStyleLbl="node0" presStyleIdx="0" presStyleCnt="1" custScaleX="234081">
        <dgm:presLayoutVars>
          <dgm:chPref val="3"/>
        </dgm:presLayoutVars>
      </dgm:prSet>
      <dgm:spPr/>
      <dgm:t>
        <a:bodyPr/>
        <a:lstStyle/>
        <a:p>
          <a:endParaRPr lang="en-US"/>
        </a:p>
      </dgm:t>
    </dgm:pt>
    <dgm:pt modelId="{AC7DB33A-C879-4D4E-A95C-AF9F2E058403}" type="pres">
      <dgm:prSet presAssocID="{5AE52543-2568-2840-ACC0-A8D7D1FC5679}" presName="hierChild2" presStyleCnt="0"/>
      <dgm:spPr/>
    </dgm:pt>
    <dgm:pt modelId="{8A8A63B0-1EF9-9641-8116-61123468B4D9}" type="pres">
      <dgm:prSet presAssocID="{B68F1F5D-5F47-6345-87BF-C30555930FEA}" presName="Name19" presStyleLbl="parChTrans1D2" presStyleIdx="0" presStyleCnt="2"/>
      <dgm:spPr/>
      <dgm:t>
        <a:bodyPr/>
        <a:lstStyle/>
        <a:p>
          <a:endParaRPr lang="en-US"/>
        </a:p>
      </dgm:t>
    </dgm:pt>
    <dgm:pt modelId="{44624A1D-18FF-0A46-969E-B5A38180333F}" type="pres">
      <dgm:prSet presAssocID="{E9A59125-4CEB-8744-B5E3-9941CFB684DC}" presName="Name21" presStyleCnt="0"/>
      <dgm:spPr/>
    </dgm:pt>
    <dgm:pt modelId="{90355945-34FA-E840-A377-6C3DD02F800E}" type="pres">
      <dgm:prSet presAssocID="{E9A59125-4CEB-8744-B5E3-9941CFB684DC}" presName="level2Shape" presStyleLbl="node2" presStyleIdx="0" presStyleCnt="2" custScaleX="204569"/>
      <dgm:spPr/>
      <dgm:t>
        <a:bodyPr/>
        <a:lstStyle/>
        <a:p>
          <a:endParaRPr lang="en-US"/>
        </a:p>
      </dgm:t>
    </dgm:pt>
    <dgm:pt modelId="{ED9873A6-7358-9C4D-A015-BFC5C1D3B092}" type="pres">
      <dgm:prSet presAssocID="{E9A59125-4CEB-8744-B5E3-9941CFB684DC}" presName="hierChild3" presStyleCnt="0"/>
      <dgm:spPr/>
    </dgm:pt>
    <dgm:pt modelId="{D57AE0FE-6047-A84B-BBFD-CC624C786C37}" type="pres">
      <dgm:prSet presAssocID="{881D2FAF-76D1-2E41-8916-39F04DE5B7F7}" presName="Name19" presStyleLbl="parChTrans1D3" presStyleIdx="0" presStyleCnt="3"/>
      <dgm:spPr/>
      <dgm:t>
        <a:bodyPr/>
        <a:lstStyle/>
        <a:p>
          <a:endParaRPr lang="en-US"/>
        </a:p>
      </dgm:t>
    </dgm:pt>
    <dgm:pt modelId="{0CB87850-BC73-D242-811E-B79CA06D3424}" type="pres">
      <dgm:prSet presAssocID="{7C9EC71B-D268-0A46-BCBA-6BBC3D2CE067}" presName="Name21" presStyleCnt="0"/>
      <dgm:spPr/>
    </dgm:pt>
    <dgm:pt modelId="{A860CCDE-5070-1749-BA9D-A4455212FF41}" type="pres">
      <dgm:prSet presAssocID="{7C9EC71B-D268-0A46-BCBA-6BBC3D2CE067}" presName="level2Shape" presStyleLbl="node3" presStyleIdx="0" presStyleCnt="3"/>
      <dgm:spPr/>
      <dgm:t>
        <a:bodyPr/>
        <a:lstStyle/>
        <a:p>
          <a:endParaRPr lang="en-US"/>
        </a:p>
      </dgm:t>
    </dgm:pt>
    <dgm:pt modelId="{C3FA210C-38B8-904E-B123-91884357F194}" type="pres">
      <dgm:prSet presAssocID="{7C9EC71B-D268-0A46-BCBA-6BBC3D2CE067}" presName="hierChild3" presStyleCnt="0"/>
      <dgm:spPr/>
    </dgm:pt>
    <dgm:pt modelId="{33723A12-6BFB-474C-9DC6-73E1AF8F2F64}" type="pres">
      <dgm:prSet presAssocID="{197F12DD-EDE8-934D-A664-41AE0EA9369C}" presName="Name19" presStyleLbl="parChTrans1D3" presStyleIdx="1" presStyleCnt="3"/>
      <dgm:spPr/>
      <dgm:t>
        <a:bodyPr/>
        <a:lstStyle/>
        <a:p>
          <a:endParaRPr lang="en-US"/>
        </a:p>
      </dgm:t>
    </dgm:pt>
    <dgm:pt modelId="{6F770164-C9A9-C641-8BDB-67F4CBF16D1D}" type="pres">
      <dgm:prSet presAssocID="{92B647E6-1E7A-7F44-A39B-E176273C0FC6}" presName="Name21" presStyleCnt="0"/>
      <dgm:spPr/>
    </dgm:pt>
    <dgm:pt modelId="{AB46A035-974A-064E-ADFC-C492C996F806}" type="pres">
      <dgm:prSet presAssocID="{92B647E6-1E7A-7F44-A39B-E176273C0FC6}" presName="level2Shape" presStyleLbl="node3" presStyleIdx="1" presStyleCnt="3"/>
      <dgm:spPr/>
      <dgm:t>
        <a:bodyPr/>
        <a:lstStyle/>
        <a:p>
          <a:endParaRPr lang="en-US"/>
        </a:p>
      </dgm:t>
    </dgm:pt>
    <dgm:pt modelId="{4109440E-E274-1744-A1DB-4703D8307E0E}" type="pres">
      <dgm:prSet presAssocID="{92B647E6-1E7A-7F44-A39B-E176273C0FC6}" presName="hierChild3" presStyleCnt="0"/>
      <dgm:spPr/>
    </dgm:pt>
    <dgm:pt modelId="{54E2DF59-51CD-A34F-8404-E71C35EBE213}" type="pres">
      <dgm:prSet presAssocID="{143B1BC9-FF6F-FC4D-A68F-1DE3601CEDE6}" presName="Name19" presStyleLbl="parChTrans1D2" presStyleIdx="1" presStyleCnt="2"/>
      <dgm:spPr/>
      <dgm:t>
        <a:bodyPr/>
        <a:lstStyle/>
        <a:p>
          <a:endParaRPr lang="en-US"/>
        </a:p>
      </dgm:t>
    </dgm:pt>
    <dgm:pt modelId="{0C47C88B-45EA-A245-9032-B758D0359C19}" type="pres">
      <dgm:prSet presAssocID="{A729174F-0BC4-CC48-958A-261BD19DDD7A}" presName="Name21" presStyleCnt="0"/>
      <dgm:spPr/>
    </dgm:pt>
    <dgm:pt modelId="{F5B4EB98-9F43-A54B-9A11-0C0DA15B9D87}" type="pres">
      <dgm:prSet presAssocID="{A729174F-0BC4-CC48-958A-261BD19DDD7A}" presName="level2Shape" presStyleLbl="node2" presStyleIdx="1" presStyleCnt="2"/>
      <dgm:spPr/>
      <dgm:t>
        <a:bodyPr/>
        <a:lstStyle/>
        <a:p>
          <a:endParaRPr lang="en-US"/>
        </a:p>
      </dgm:t>
    </dgm:pt>
    <dgm:pt modelId="{437473B1-9F93-A84A-9078-6230E40E5170}" type="pres">
      <dgm:prSet presAssocID="{A729174F-0BC4-CC48-958A-261BD19DDD7A}" presName="hierChild3" presStyleCnt="0"/>
      <dgm:spPr/>
    </dgm:pt>
    <dgm:pt modelId="{88466F3A-8276-8345-A3BE-7EC3127631BA}" type="pres">
      <dgm:prSet presAssocID="{79D26B6A-6B7A-C643-A36B-47F7667B9962}" presName="Name19" presStyleLbl="parChTrans1D3" presStyleIdx="2" presStyleCnt="3"/>
      <dgm:spPr/>
      <dgm:t>
        <a:bodyPr/>
        <a:lstStyle/>
        <a:p>
          <a:endParaRPr lang="en-US"/>
        </a:p>
      </dgm:t>
    </dgm:pt>
    <dgm:pt modelId="{7CFF6406-D126-BB44-B406-173F093535C2}" type="pres">
      <dgm:prSet presAssocID="{80992B1F-F395-EE4C-9852-BA7E888989EB}" presName="Name21" presStyleCnt="0"/>
      <dgm:spPr/>
    </dgm:pt>
    <dgm:pt modelId="{64040718-21BF-F945-A731-09F01322F550}" type="pres">
      <dgm:prSet presAssocID="{80992B1F-F395-EE4C-9852-BA7E888989EB}" presName="level2Shape" presStyleLbl="node3" presStyleIdx="2" presStyleCnt="3"/>
      <dgm:spPr/>
      <dgm:t>
        <a:bodyPr/>
        <a:lstStyle/>
        <a:p>
          <a:endParaRPr lang="en-US"/>
        </a:p>
      </dgm:t>
    </dgm:pt>
    <dgm:pt modelId="{D12B31FD-73DA-CA4A-A749-E411CA9B9F79}" type="pres">
      <dgm:prSet presAssocID="{80992B1F-F395-EE4C-9852-BA7E888989EB}" presName="hierChild3" presStyleCnt="0"/>
      <dgm:spPr/>
    </dgm:pt>
    <dgm:pt modelId="{E4EE4502-FBF0-514A-9EDC-DE7E421CD977}" type="pres">
      <dgm:prSet presAssocID="{111CDB17-AD96-5A40-8270-C7B7770398B6}" presName="bgShapesFlow" presStyleCnt="0"/>
      <dgm:spPr/>
    </dgm:pt>
    <dgm:pt modelId="{D2A6ABF3-5758-7644-A1BB-79FE8973168D}" type="pres">
      <dgm:prSet presAssocID="{D78A6D2B-CC4C-AB42-9656-137512E853B4}" presName="rectComp" presStyleCnt="0"/>
      <dgm:spPr/>
    </dgm:pt>
    <dgm:pt modelId="{9BB2BE89-FBCB-D44E-AA18-14B8ACFB18EE}" type="pres">
      <dgm:prSet presAssocID="{D78A6D2B-CC4C-AB42-9656-137512E853B4}" presName="bgRect" presStyleLbl="bgShp" presStyleIdx="0" presStyleCnt="3" custLinFactNeighborY="-1149"/>
      <dgm:spPr/>
      <dgm:t>
        <a:bodyPr/>
        <a:lstStyle/>
        <a:p>
          <a:endParaRPr lang="en-US"/>
        </a:p>
      </dgm:t>
    </dgm:pt>
    <dgm:pt modelId="{2D20EECD-F0FA-9E45-AD84-E9456CD9CAA5}" type="pres">
      <dgm:prSet presAssocID="{D78A6D2B-CC4C-AB42-9656-137512E853B4}" presName="bgRectTx" presStyleLbl="bgShp" presStyleIdx="0" presStyleCnt="3">
        <dgm:presLayoutVars>
          <dgm:bulletEnabled val="1"/>
        </dgm:presLayoutVars>
      </dgm:prSet>
      <dgm:spPr/>
      <dgm:t>
        <a:bodyPr/>
        <a:lstStyle/>
        <a:p>
          <a:endParaRPr lang="en-US"/>
        </a:p>
      </dgm:t>
    </dgm:pt>
    <dgm:pt modelId="{6D72F5DA-BC7C-FC49-AD2C-6D2CE84EB889}" type="pres">
      <dgm:prSet presAssocID="{D78A6D2B-CC4C-AB42-9656-137512E853B4}" presName="spComp" presStyleCnt="0"/>
      <dgm:spPr/>
    </dgm:pt>
    <dgm:pt modelId="{4FA99A06-8C9D-A143-A94F-CDEEA8AC7D4C}" type="pres">
      <dgm:prSet presAssocID="{D78A6D2B-CC4C-AB42-9656-137512E853B4}" presName="vSp" presStyleCnt="0"/>
      <dgm:spPr/>
    </dgm:pt>
    <dgm:pt modelId="{E1F4EC34-C73B-A84A-ABF2-8A72D7DA253B}" type="pres">
      <dgm:prSet presAssocID="{1293939E-3D57-9B4D-979A-7677FCB794EB}" presName="rectComp" presStyleCnt="0"/>
      <dgm:spPr/>
    </dgm:pt>
    <dgm:pt modelId="{F4790406-311F-364F-8150-CE21FBE996F0}" type="pres">
      <dgm:prSet presAssocID="{1293939E-3D57-9B4D-979A-7677FCB794EB}" presName="bgRect" presStyleLbl="bgShp" presStyleIdx="1" presStyleCnt="3"/>
      <dgm:spPr/>
      <dgm:t>
        <a:bodyPr/>
        <a:lstStyle/>
        <a:p>
          <a:endParaRPr lang="en-US"/>
        </a:p>
      </dgm:t>
    </dgm:pt>
    <dgm:pt modelId="{4BDE1C2C-EC1B-4741-B2BD-86647D112EA3}" type="pres">
      <dgm:prSet presAssocID="{1293939E-3D57-9B4D-979A-7677FCB794EB}" presName="bgRectTx" presStyleLbl="bgShp" presStyleIdx="1" presStyleCnt="3">
        <dgm:presLayoutVars>
          <dgm:bulletEnabled val="1"/>
        </dgm:presLayoutVars>
      </dgm:prSet>
      <dgm:spPr/>
      <dgm:t>
        <a:bodyPr/>
        <a:lstStyle/>
        <a:p>
          <a:endParaRPr lang="en-US"/>
        </a:p>
      </dgm:t>
    </dgm:pt>
    <dgm:pt modelId="{2B8F0562-9890-634E-92E0-A9B36858F074}" type="pres">
      <dgm:prSet presAssocID="{1293939E-3D57-9B4D-979A-7677FCB794EB}" presName="spComp" presStyleCnt="0"/>
      <dgm:spPr/>
    </dgm:pt>
    <dgm:pt modelId="{59228F75-938B-8946-A13B-39EC4075AA62}" type="pres">
      <dgm:prSet presAssocID="{1293939E-3D57-9B4D-979A-7677FCB794EB}" presName="vSp" presStyleCnt="0"/>
      <dgm:spPr/>
    </dgm:pt>
    <dgm:pt modelId="{F3EE0C90-71E2-064A-B7ED-E4B55EC2F8F9}" type="pres">
      <dgm:prSet presAssocID="{ED076A8D-5BC2-A147-B050-2E46FD16AD80}" presName="rectComp" presStyleCnt="0"/>
      <dgm:spPr/>
    </dgm:pt>
    <dgm:pt modelId="{3FCAAC9D-1528-CB4C-90E5-E0585E814135}" type="pres">
      <dgm:prSet presAssocID="{ED076A8D-5BC2-A147-B050-2E46FD16AD80}" presName="bgRect" presStyleLbl="bgShp" presStyleIdx="2" presStyleCnt="3"/>
      <dgm:spPr/>
      <dgm:t>
        <a:bodyPr/>
        <a:lstStyle/>
        <a:p>
          <a:endParaRPr lang="en-US"/>
        </a:p>
      </dgm:t>
    </dgm:pt>
    <dgm:pt modelId="{A6BE7B64-403A-D14D-AB0B-6E67F9664DA8}" type="pres">
      <dgm:prSet presAssocID="{ED076A8D-5BC2-A147-B050-2E46FD16AD80}" presName="bgRectTx" presStyleLbl="bgShp" presStyleIdx="2" presStyleCnt="3">
        <dgm:presLayoutVars>
          <dgm:bulletEnabled val="1"/>
        </dgm:presLayoutVars>
      </dgm:prSet>
      <dgm:spPr/>
      <dgm:t>
        <a:bodyPr/>
        <a:lstStyle/>
        <a:p>
          <a:endParaRPr lang="en-US"/>
        </a:p>
      </dgm:t>
    </dgm:pt>
  </dgm:ptLst>
  <dgm:cxnLst>
    <dgm:cxn modelId="{0949F154-C0B1-7443-B3CB-DFF4F8D99B3E}" type="presOf" srcId="{ED076A8D-5BC2-A147-B050-2E46FD16AD80}" destId="{A6BE7B64-403A-D14D-AB0B-6E67F9664DA8}" srcOrd="1" destOrd="0" presId="urn:microsoft.com/office/officeart/2005/8/layout/hierarchy6"/>
    <dgm:cxn modelId="{D9BDC085-40DE-D948-9CA0-C43BD265EE46}" srcId="{E9A59125-4CEB-8744-B5E3-9941CFB684DC}" destId="{7C9EC71B-D268-0A46-BCBA-6BBC3D2CE067}" srcOrd="0" destOrd="0" parTransId="{881D2FAF-76D1-2E41-8916-39F04DE5B7F7}" sibTransId="{B39EAE30-332F-914D-99CA-5D4F8E759203}"/>
    <dgm:cxn modelId="{2D568C6F-B894-094F-98E8-CEBDACC015F9}" type="presOf" srcId="{197F12DD-EDE8-934D-A664-41AE0EA9369C}" destId="{33723A12-6BFB-474C-9DC6-73E1AF8F2F64}" srcOrd="0" destOrd="0" presId="urn:microsoft.com/office/officeart/2005/8/layout/hierarchy6"/>
    <dgm:cxn modelId="{062EACCC-8421-F54A-81AA-4A399535094B}" srcId="{5AE52543-2568-2840-ACC0-A8D7D1FC5679}" destId="{E9A59125-4CEB-8744-B5E3-9941CFB684DC}" srcOrd="0" destOrd="0" parTransId="{B68F1F5D-5F47-6345-87BF-C30555930FEA}" sibTransId="{E00B633D-147D-8D4D-AD49-4201952AAB81}"/>
    <dgm:cxn modelId="{7A628281-E566-304C-AF2A-54E573AF409F}" type="presOf" srcId="{1293939E-3D57-9B4D-979A-7677FCB794EB}" destId="{F4790406-311F-364F-8150-CE21FBE996F0}" srcOrd="0" destOrd="0" presId="urn:microsoft.com/office/officeart/2005/8/layout/hierarchy6"/>
    <dgm:cxn modelId="{56D2CD74-3B5F-F345-A85D-8C73F9CD6B48}" type="presOf" srcId="{D78A6D2B-CC4C-AB42-9656-137512E853B4}" destId="{9BB2BE89-FBCB-D44E-AA18-14B8ACFB18EE}" srcOrd="0" destOrd="0" presId="urn:microsoft.com/office/officeart/2005/8/layout/hierarchy6"/>
    <dgm:cxn modelId="{8E8011B8-F0E6-6648-A863-6F53302E1BF1}" type="presOf" srcId="{ED076A8D-5BC2-A147-B050-2E46FD16AD80}" destId="{3FCAAC9D-1528-CB4C-90E5-E0585E814135}" srcOrd="0" destOrd="0" presId="urn:microsoft.com/office/officeart/2005/8/layout/hierarchy6"/>
    <dgm:cxn modelId="{E2703D8C-9C69-A54F-B09C-580B7E7C7913}" srcId="{111CDB17-AD96-5A40-8270-C7B7770398B6}" destId="{1293939E-3D57-9B4D-979A-7677FCB794EB}" srcOrd="2" destOrd="0" parTransId="{FFE16E5C-D9D0-2B43-9933-1EC60EAECDB7}" sibTransId="{98B4BDBE-E982-ED4A-91E3-E1EA3190136B}"/>
    <dgm:cxn modelId="{30AF8FD6-4674-D749-8F75-9668EFAAD60C}" type="presOf" srcId="{B68F1F5D-5F47-6345-87BF-C30555930FEA}" destId="{8A8A63B0-1EF9-9641-8116-61123468B4D9}" srcOrd="0" destOrd="0" presId="urn:microsoft.com/office/officeart/2005/8/layout/hierarchy6"/>
    <dgm:cxn modelId="{B2105076-4273-B346-8653-FC07BC455E2F}" type="presOf" srcId="{1293939E-3D57-9B4D-979A-7677FCB794EB}" destId="{4BDE1C2C-EC1B-4741-B2BD-86647D112EA3}" srcOrd="1" destOrd="0" presId="urn:microsoft.com/office/officeart/2005/8/layout/hierarchy6"/>
    <dgm:cxn modelId="{BF21EF95-9FD5-FB47-A5A3-E8424D4A72AC}" type="presOf" srcId="{5AE52543-2568-2840-ACC0-A8D7D1FC5679}" destId="{C6050C62-40C0-454D-B1DE-E60554F49F14}" srcOrd="0" destOrd="0" presId="urn:microsoft.com/office/officeart/2005/8/layout/hierarchy6"/>
    <dgm:cxn modelId="{4471D995-1CD5-0249-8D18-4B75C6E771C0}" srcId="{A729174F-0BC4-CC48-958A-261BD19DDD7A}" destId="{80992B1F-F395-EE4C-9852-BA7E888989EB}" srcOrd="0" destOrd="0" parTransId="{79D26B6A-6B7A-C643-A36B-47F7667B9962}" sibTransId="{6DC779CC-2B1F-F348-B606-3B1A65E24EB5}"/>
    <dgm:cxn modelId="{58E2A8E2-3B6F-A245-925A-C0E7EB892A68}" type="presOf" srcId="{111CDB17-AD96-5A40-8270-C7B7770398B6}" destId="{12AF8C6D-AA95-1B4A-9D4F-893E909EB8AE}" srcOrd="0" destOrd="0" presId="urn:microsoft.com/office/officeart/2005/8/layout/hierarchy6"/>
    <dgm:cxn modelId="{12F63A7D-1354-DC46-A2D2-8643C1D5BF25}" srcId="{E9A59125-4CEB-8744-B5E3-9941CFB684DC}" destId="{92B647E6-1E7A-7F44-A39B-E176273C0FC6}" srcOrd="1" destOrd="0" parTransId="{197F12DD-EDE8-934D-A664-41AE0EA9369C}" sibTransId="{444287DA-B2D3-A34B-A159-EBE51681CCBE}"/>
    <dgm:cxn modelId="{0E475822-2438-0142-959F-51FB5AB21029}" srcId="{111CDB17-AD96-5A40-8270-C7B7770398B6}" destId="{D78A6D2B-CC4C-AB42-9656-137512E853B4}" srcOrd="1" destOrd="0" parTransId="{3B071BFF-FDB9-D744-8B1D-580EC2F2EB89}" sibTransId="{3105CEE5-10BD-4245-B266-6EB7CF01FA6D}"/>
    <dgm:cxn modelId="{1F0FBADB-2468-E242-919A-549D3581B6EA}" type="presOf" srcId="{E9A59125-4CEB-8744-B5E3-9941CFB684DC}" destId="{90355945-34FA-E840-A377-6C3DD02F800E}" srcOrd="0" destOrd="0" presId="urn:microsoft.com/office/officeart/2005/8/layout/hierarchy6"/>
    <dgm:cxn modelId="{BD15E37A-CC26-6849-AE8D-CA8BAF9571B7}" type="presOf" srcId="{79D26B6A-6B7A-C643-A36B-47F7667B9962}" destId="{88466F3A-8276-8345-A3BE-7EC3127631BA}" srcOrd="0" destOrd="0" presId="urn:microsoft.com/office/officeart/2005/8/layout/hierarchy6"/>
    <dgm:cxn modelId="{4CEA20A9-F46E-164D-A4AA-DE1427C74965}" srcId="{111CDB17-AD96-5A40-8270-C7B7770398B6}" destId="{ED076A8D-5BC2-A147-B050-2E46FD16AD80}" srcOrd="3" destOrd="0" parTransId="{D9F5F507-8543-7B4C-BC4E-DEA1BA103F8C}" sibTransId="{E25B27A5-0E2F-3146-BEBA-74E49F09DB0E}"/>
    <dgm:cxn modelId="{1760A02D-E77C-E14A-8823-4276DBCE462D}" type="presOf" srcId="{7C9EC71B-D268-0A46-BCBA-6BBC3D2CE067}" destId="{A860CCDE-5070-1749-BA9D-A4455212FF41}" srcOrd="0" destOrd="0" presId="urn:microsoft.com/office/officeart/2005/8/layout/hierarchy6"/>
    <dgm:cxn modelId="{4F04283F-4474-2243-A102-1BB6FB4677D6}" type="presOf" srcId="{143B1BC9-FF6F-FC4D-A68F-1DE3601CEDE6}" destId="{54E2DF59-51CD-A34F-8404-E71C35EBE213}" srcOrd="0" destOrd="0" presId="urn:microsoft.com/office/officeart/2005/8/layout/hierarchy6"/>
    <dgm:cxn modelId="{8B0462C7-9A9A-2049-9912-C164F1DF1BFE}" type="presOf" srcId="{D78A6D2B-CC4C-AB42-9656-137512E853B4}" destId="{2D20EECD-F0FA-9E45-AD84-E9456CD9CAA5}" srcOrd="1" destOrd="0" presId="urn:microsoft.com/office/officeart/2005/8/layout/hierarchy6"/>
    <dgm:cxn modelId="{743CDA36-697D-BE45-AFD4-70F9227F9AB5}" srcId="{5AE52543-2568-2840-ACC0-A8D7D1FC5679}" destId="{A729174F-0BC4-CC48-958A-261BD19DDD7A}" srcOrd="1" destOrd="0" parTransId="{143B1BC9-FF6F-FC4D-A68F-1DE3601CEDE6}" sibTransId="{8855556D-792E-304B-B429-8342DACB5CED}"/>
    <dgm:cxn modelId="{3DA19D07-8172-1345-84F0-91FCE86C2A51}" type="presOf" srcId="{A729174F-0BC4-CC48-958A-261BD19DDD7A}" destId="{F5B4EB98-9F43-A54B-9A11-0C0DA15B9D87}" srcOrd="0" destOrd="0" presId="urn:microsoft.com/office/officeart/2005/8/layout/hierarchy6"/>
    <dgm:cxn modelId="{A20703DC-1FFC-E74A-93BA-73BB1FC9DA41}" type="presOf" srcId="{881D2FAF-76D1-2E41-8916-39F04DE5B7F7}" destId="{D57AE0FE-6047-A84B-BBFD-CC624C786C37}" srcOrd="0" destOrd="0" presId="urn:microsoft.com/office/officeart/2005/8/layout/hierarchy6"/>
    <dgm:cxn modelId="{1140212D-3122-B34B-9ECE-E1694EF41238}" type="presOf" srcId="{92B647E6-1E7A-7F44-A39B-E176273C0FC6}" destId="{AB46A035-974A-064E-ADFC-C492C996F806}" srcOrd="0" destOrd="0" presId="urn:microsoft.com/office/officeart/2005/8/layout/hierarchy6"/>
    <dgm:cxn modelId="{21874CD0-C5EB-2F4A-AEC8-D0E13C484857}" type="presOf" srcId="{80992B1F-F395-EE4C-9852-BA7E888989EB}" destId="{64040718-21BF-F945-A731-09F01322F550}" srcOrd="0" destOrd="0" presId="urn:microsoft.com/office/officeart/2005/8/layout/hierarchy6"/>
    <dgm:cxn modelId="{CF82CEA4-02AE-4D47-B0C5-A354D46B68CA}" srcId="{111CDB17-AD96-5A40-8270-C7B7770398B6}" destId="{5AE52543-2568-2840-ACC0-A8D7D1FC5679}" srcOrd="0" destOrd="0" parTransId="{767388B9-F60B-CE42-BD62-71DDB4544F91}" sibTransId="{6238A71F-3D19-9B4B-B410-A15FBD8DA1AA}"/>
    <dgm:cxn modelId="{0FFC0782-637C-5B4F-A11D-7167012A6281}" type="presParOf" srcId="{12AF8C6D-AA95-1B4A-9D4F-893E909EB8AE}" destId="{0D92185F-7524-CE48-9676-0D0CDA4C9F64}" srcOrd="0" destOrd="0" presId="urn:microsoft.com/office/officeart/2005/8/layout/hierarchy6"/>
    <dgm:cxn modelId="{821A5EA0-177D-CA45-AF6F-18F0C1A51F3C}" type="presParOf" srcId="{0D92185F-7524-CE48-9676-0D0CDA4C9F64}" destId="{5371CC29-7E6C-7B49-A1C2-72E8F532F891}" srcOrd="0" destOrd="0" presId="urn:microsoft.com/office/officeart/2005/8/layout/hierarchy6"/>
    <dgm:cxn modelId="{4807FBDF-5AD3-5940-B37C-0786B5A1284F}" type="presParOf" srcId="{0D92185F-7524-CE48-9676-0D0CDA4C9F64}" destId="{7C37FF14-3148-2446-A21D-9C29EA070419}" srcOrd="1" destOrd="0" presId="urn:microsoft.com/office/officeart/2005/8/layout/hierarchy6"/>
    <dgm:cxn modelId="{16114B3D-E091-8F42-86DB-AC3B22C953E3}" type="presParOf" srcId="{7C37FF14-3148-2446-A21D-9C29EA070419}" destId="{5E34E670-CB73-B643-978B-F52545C7351E}" srcOrd="0" destOrd="0" presId="urn:microsoft.com/office/officeart/2005/8/layout/hierarchy6"/>
    <dgm:cxn modelId="{0EAB412F-BEFB-E847-BD58-3171B79B2A21}" type="presParOf" srcId="{5E34E670-CB73-B643-978B-F52545C7351E}" destId="{C6050C62-40C0-454D-B1DE-E60554F49F14}" srcOrd="0" destOrd="0" presId="urn:microsoft.com/office/officeart/2005/8/layout/hierarchy6"/>
    <dgm:cxn modelId="{BD5B5B80-7621-2847-BBF0-2C54929CC4A9}" type="presParOf" srcId="{5E34E670-CB73-B643-978B-F52545C7351E}" destId="{AC7DB33A-C879-4D4E-A95C-AF9F2E058403}" srcOrd="1" destOrd="0" presId="urn:microsoft.com/office/officeart/2005/8/layout/hierarchy6"/>
    <dgm:cxn modelId="{D14659F9-CE7A-5848-AACB-09FC11CD06E0}" type="presParOf" srcId="{AC7DB33A-C879-4D4E-A95C-AF9F2E058403}" destId="{8A8A63B0-1EF9-9641-8116-61123468B4D9}" srcOrd="0" destOrd="0" presId="urn:microsoft.com/office/officeart/2005/8/layout/hierarchy6"/>
    <dgm:cxn modelId="{28BC810E-20D1-8947-B3D3-D0ED7AF60CBB}" type="presParOf" srcId="{AC7DB33A-C879-4D4E-A95C-AF9F2E058403}" destId="{44624A1D-18FF-0A46-969E-B5A38180333F}" srcOrd="1" destOrd="0" presId="urn:microsoft.com/office/officeart/2005/8/layout/hierarchy6"/>
    <dgm:cxn modelId="{C6A2905D-3296-5A42-8B19-DB088CAC1B00}" type="presParOf" srcId="{44624A1D-18FF-0A46-969E-B5A38180333F}" destId="{90355945-34FA-E840-A377-6C3DD02F800E}" srcOrd="0" destOrd="0" presId="urn:microsoft.com/office/officeart/2005/8/layout/hierarchy6"/>
    <dgm:cxn modelId="{E36B2AE2-A476-3B41-B493-5AD9A92392C1}" type="presParOf" srcId="{44624A1D-18FF-0A46-969E-B5A38180333F}" destId="{ED9873A6-7358-9C4D-A015-BFC5C1D3B092}" srcOrd="1" destOrd="0" presId="urn:microsoft.com/office/officeart/2005/8/layout/hierarchy6"/>
    <dgm:cxn modelId="{C5183443-8C1B-2F46-BEB6-6216E4886421}" type="presParOf" srcId="{ED9873A6-7358-9C4D-A015-BFC5C1D3B092}" destId="{D57AE0FE-6047-A84B-BBFD-CC624C786C37}" srcOrd="0" destOrd="0" presId="urn:microsoft.com/office/officeart/2005/8/layout/hierarchy6"/>
    <dgm:cxn modelId="{D0278DB1-6323-9F4F-B417-99DA7C8B739F}" type="presParOf" srcId="{ED9873A6-7358-9C4D-A015-BFC5C1D3B092}" destId="{0CB87850-BC73-D242-811E-B79CA06D3424}" srcOrd="1" destOrd="0" presId="urn:microsoft.com/office/officeart/2005/8/layout/hierarchy6"/>
    <dgm:cxn modelId="{988DDCAF-9113-A449-82F8-22EEEFC7213C}" type="presParOf" srcId="{0CB87850-BC73-D242-811E-B79CA06D3424}" destId="{A860CCDE-5070-1749-BA9D-A4455212FF41}" srcOrd="0" destOrd="0" presId="urn:microsoft.com/office/officeart/2005/8/layout/hierarchy6"/>
    <dgm:cxn modelId="{88896B7C-9719-474E-964F-48346592BED6}" type="presParOf" srcId="{0CB87850-BC73-D242-811E-B79CA06D3424}" destId="{C3FA210C-38B8-904E-B123-91884357F194}" srcOrd="1" destOrd="0" presId="urn:microsoft.com/office/officeart/2005/8/layout/hierarchy6"/>
    <dgm:cxn modelId="{72648EFA-8587-C946-BD93-F42E8FE66649}" type="presParOf" srcId="{ED9873A6-7358-9C4D-A015-BFC5C1D3B092}" destId="{33723A12-6BFB-474C-9DC6-73E1AF8F2F64}" srcOrd="2" destOrd="0" presId="urn:microsoft.com/office/officeart/2005/8/layout/hierarchy6"/>
    <dgm:cxn modelId="{1D3D27E7-0BCC-C247-9308-3E4C1CBBCA7E}" type="presParOf" srcId="{ED9873A6-7358-9C4D-A015-BFC5C1D3B092}" destId="{6F770164-C9A9-C641-8BDB-67F4CBF16D1D}" srcOrd="3" destOrd="0" presId="urn:microsoft.com/office/officeart/2005/8/layout/hierarchy6"/>
    <dgm:cxn modelId="{D55ACE70-E05D-B44F-A905-92614FAC9FBC}" type="presParOf" srcId="{6F770164-C9A9-C641-8BDB-67F4CBF16D1D}" destId="{AB46A035-974A-064E-ADFC-C492C996F806}" srcOrd="0" destOrd="0" presId="urn:microsoft.com/office/officeart/2005/8/layout/hierarchy6"/>
    <dgm:cxn modelId="{BFFD757B-A7E1-6046-96BF-43930CBD1663}" type="presParOf" srcId="{6F770164-C9A9-C641-8BDB-67F4CBF16D1D}" destId="{4109440E-E274-1744-A1DB-4703D8307E0E}" srcOrd="1" destOrd="0" presId="urn:microsoft.com/office/officeart/2005/8/layout/hierarchy6"/>
    <dgm:cxn modelId="{CE29F833-130A-BF4D-81F3-025185C1C38F}" type="presParOf" srcId="{AC7DB33A-C879-4D4E-A95C-AF9F2E058403}" destId="{54E2DF59-51CD-A34F-8404-E71C35EBE213}" srcOrd="2" destOrd="0" presId="urn:microsoft.com/office/officeart/2005/8/layout/hierarchy6"/>
    <dgm:cxn modelId="{D061E76E-5B1C-7E43-A737-17BFE16886EB}" type="presParOf" srcId="{AC7DB33A-C879-4D4E-A95C-AF9F2E058403}" destId="{0C47C88B-45EA-A245-9032-B758D0359C19}" srcOrd="3" destOrd="0" presId="urn:microsoft.com/office/officeart/2005/8/layout/hierarchy6"/>
    <dgm:cxn modelId="{F1C4CCED-5C73-EF44-B473-8B97CD5C7B20}" type="presParOf" srcId="{0C47C88B-45EA-A245-9032-B758D0359C19}" destId="{F5B4EB98-9F43-A54B-9A11-0C0DA15B9D87}" srcOrd="0" destOrd="0" presId="urn:microsoft.com/office/officeart/2005/8/layout/hierarchy6"/>
    <dgm:cxn modelId="{2127124C-059D-5142-A880-902384DD263D}" type="presParOf" srcId="{0C47C88B-45EA-A245-9032-B758D0359C19}" destId="{437473B1-9F93-A84A-9078-6230E40E5170}" srcOrd="1" destOrd="0" presId="urn:microsoft.com/office/officeart/2005/8/layout/hierarchy6"/>
    <dgm:cxn modelId="{B6AB8A36-AC20-1E44-A585-B2A0A0449F2C}" type="presParOf" srcId="{437473B1-9F93-A84A-9078-6230E40E5170}" destId="{88466F3A-8276-8345-A3BE-7EC3127631BA}" srcOrd="0" destOrd="0" presId="urn:microsoft.com/office/officeart/2005/8/layout/hierarchy6"/>
    <dgm:cxn modelId="{DA279243-D207-674B-BD73-48E67C116E12}" type="presParOf" srcId="{437473B1-9F93-A84A-9078-6230E40E5170}" destId="{7CFF6406-D126-BB44-B406-173F093535C2}" srcOrd="1" destOrd="0" presId="urn:microsoft.com/office/officeart/2005/8/layout/hierarchy6"/>
    <dgm:cxn modelId="{EAE50C7A-5408-E449-B5DF-96CCCB8D2A64}" type="presParOf" srcId="{7CFF6406-D126-BB44-B406-173F093535C2}" destId="{64040718-21BF-F945-A731-09F01322F550}" srcOrd="0" destOrd="0" presId="urn:microsoft.com/office/officeart/2005/8/layout/hierarchy6"/>
    <dgm:cxn modelId="{151D369B-6F89-434C-A27E-47B85B83C2A4}" type="presParOf" srcId="{7CFF6406-D126-BB44-B406-173F093535C2}" destId="{D12B31FD-73DA-CA4A-A749-E411CA9B9F79}" srcOrd="1" destOrd="0" presId="urn:microsoft.com/office/officeart/2005/8/layout/hierarchy6"/>
    <dgm:cxn modelId="{04C149CC-61B4-0049-A90B-5EF3ADE9014F}" type="presParOf" srcId="{12AF8C6D-AA95-1B4A-9D4F-893E909EB8AE}" destId="{E4EE4502-FBF0-514A-9EDC-DE7E421CD977}" srcOrd="1" destOrd="0" presId="urn:microsoft.com/office/officeart/2005/8/layout/hierarchy6"/>
    <dgm:cxn modelId="{BAE2BF10-27C5-C144-A1B3-C5120F3BD5A4}" type="presParOf" srcId="{E4EE4502-FBF0-514A-9EDC-DE7E421CD977}" destId="{D2A6ABF3-5758-7644-A1BB-79FE8973168D}" srcOrd="0" destOrd="0" presId="urn:microsoft.com/office/officeart/2005/8/layout/hierarchy6"/>
    <dgm:cxn modelId="{15C3B2C6-AF01-8B42-82AC-56E7C4500BAA}" type="presParOf" srcId="{D2A6ABF3-5758-7644-A1BB-79FE8973168D}" destId="{9BB2BE89-FBCB-D44E-AA18-14B8ACFB18EE}" srcOrd="0" destOrd="0" presId="urn:microsoft.com/office/officeart/2005/8/layout/hierarchy6"/>
    <dgm:cxn modelId="{175F956D-C85C-054D-A789-8F70BEECB2F6}" type="presParOf" srcId="{D2A6ABF3-5758-7644-A1BB-79FE8973168D}" destId="{2D20EECD-F0FA-9E45-AD84-E9456CD9CAA5}" srcOrd="1" destOrd="0" presId="urn:microsoft.com/office/officeart/2005/8/layout/hierarchy6"/>
    <dgm:cxn modelId="{6B9B60EC-D3D1-394C-813A-2F887CDD1EE0}" type="presParOf" srcId="{E4EE4502-FBF0-514A-9EDC-DE7E421CD977}" destId="{6D72F5DA-BC7C-FC49-AD2C-6D2CE84EB889}" srcOrd="1" destOrd="0" presId="urn:microsoft.com/office/officeart/2005/8/layout/hierarchy6"/>
    <dgm:cxn modelId="{D5C9EE8D-6339-DB40-B6C3-A7DE551BC34F}" type="presParOf" srcId="{6D72F5DA-BC7C-FC49-AD2C-6D2CE84EB889}" destId="{4FA99A06-8C9D-A143-A94F-CDEEA8AC7D4C}" srcOrd="0" destOrd="0" presId="urn:microsoft.com/office/officeart/2005/8/layout/hierarchy6"/>
    <dgm:cxn modelId="{AA7CF8B7-D821-ED48-96CB-E6DE14216152}" type="presParOf" srcId="{E4EE4502-FBF0-514A-9EDC-DE7E421CD977}" destId="{E1F4EC34-C73B-A84A-ABF2-8A72D7DA253B}" srcOrd="2" destOrd="0" presId="urn:microsoft.com/office/officeart/2005/8/layout/hierarchy6"/>
    <dgm:cxn modelId="{704C76E1-EC00-2F4C-80C9-F932A2C941A5}" type="presParOf" srcId="{E1F4EC34-C73B-A84A-ABF2-8A72D7DA253B}" destId="{F4790406-311F-364F-8150-CE21FBE996F0}" srcOrd="0" destOrd="0" presId="urn:microsoft.com/office/officeart/2005/8/layout/hierarchy6"/>
    <dgm:cxn modelId="{37C04B32-CF2E-9F4E-B859-253BA954784C}" type="presParOf" srcId="{E1F4EC34-C73B-A84A-ABF2-8A72D7DA253B}" destId="{4BDE1C2C-EC1B-4741-B2BD-86647D112EA3}" srcOrd="1" destOrd="0" presId="urn:microsoft.com/office/officeart/2005/8/layout/hierarchy6"/>
    <dgm:cxn modelId="{0D733216-75E4-E54F-A1EC-2B5D10FD85B4}" type="presParOf" srcId="{E4EE4502-FBF0-514A-9EDC-DE7E421CD977}" destId="{2B8F0562-9890-634E-92E0-A9B36858F074}" srcOrd="3" destOrd="0" presId="urn:microsoft.com/office/officeart/2005/8/layout/hierarchy6"/>
    <dgm:cxn modelId="{09B962FC-72BB-1443-BCA5-09533DD504C4}" type="presParOf" srcId="{2B8F0562-9890-634E-92E0-A9B36858F074}" destId="{59228F75-938B-8946-A13B-39EC4075AA62}" srcOrd="0" destOrd="0" presId="urn:microsoft.com/office/officeart/2005/8/layout/hierarchy6"/>
    <dgm:cxn modelId="{E5D34F84-7E48-1B40-B02B-70427DB36706}" type="presParOf" srcId="{E4EE4502-FBF0-514A-9EDC-DE7E421CD977}" destId="{F3EE0C90-71E2-064A-B7ED-E4B55EC2F8F9}" srcOrd="4" destOrd="0" presId="urn:microsoft.com/office/officeart/2005/8/layout/hierarchy6"/>
    <dgm:cxn modelId="{4733A7B3-9006-B74E-A892-DBD45C229238}" type="presParOf" srcId="{F3EE0C90-71E2-064A-B7ED-E4B55EC2F8F9}" destId="{3FCAAC9D-1528-CB4C-90E5-E0585E814135}" srcOrd="0" destOrd="0" presId="urn:microsoft.com/office/officeart/2005/8/layout/hierarchy6"/>
    <dgm:cxn modelId="{A9B08A1F-2B30-0F4C-90EA-77C9A32125A7}" type="presParOf" srcId="{F3EE0C90-71E2-064A-B7ED-E4B55EC2F8F9}" destId="{A6BE7B64-403A-D14D-AB0B-6E67F9664DA8}"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088F53-AAF0-F44A-B69D-8FBAD7BCE13D}"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7CBECFEC-C061-4440-86E0-D3DD343202ED}">
      <dgm:prSet phldrT="[Text]" custT="1"/>
      <dgm:spPr/>
      <dgm:t>
        <a:bodyPr/>
        <a:lstStyle/>
        <a:p>
          <a:r>
            <a:rPr lang="en-US" sz="2400" dirty="0" smtClean="0">
              <a:sym typeface="Symbol"/>
            </a:rPr>
            <a:t>(P  Q)  R)   </a:t>
          </a:r>
          <a:endParaRPr lang="en-US" sz="2400" dirty="0"/>
        </a:p>
      </dgm:t>
    </dgm:pt>
    <dgm:pt modelId="{9FA68153-24C1-5245-B0CD-A7EA209706BF}" type="parTrans" cxnId="{CE0160C5-E9CF-7D41-AD10-685FE50008FE}">
      <dgm:prSet/>
      <dgm:spPr/>
      <dgm:t>
        <a:bodyPr/>
        <a:lstStyle/>
        <a:p>
          <a:endParaRPr lang="en-US"/>
        </a:p>
      </dgm:t>
    </dgm:pt>
    <dgm:pt modelId="{E75244A8-34E7-8444-9F55-4D1098D87A83}" type="sibTrans" cxnId="{CE0160C5-E9CF-7D41-AD10-685FE50008FE}">
      <dgm:prSet/>
      <dgm:spPr/>
      <dgm:t>
        <a:bodyPr/>
        <a:lstStyle/>
        <a:p>
          <a:endParaRPr lang="en-US"/>
        </a:p>
      </dgm:t>
    </dgm:pt>
    <dgm:pt modelId="{B8A101A2-4D78-2E48-A8AF-11F7E775E499}">
      <dgm:prSet phldrT="[Text]" custT="1"/>
      <dgm:spPr/>
      <dgm:t>
        <a:bodyPr/>
        <a:lstStyle/>
        <a:p>
          <a:r>
            <a:rPr lang="en-US" sz="2400" dirty="0" smtClean="0">
              <a:sym typeface="Symbol"/>
            </a:rPr>
            <a:t>(P   Q)</a:t>
          </a:r>
          <a:endParaRPr lang="en-US" sz="2400" dirty="0"/>
        </a:p>
      </dgm:t>
    </dgm:pt>
    <dgm:pt modelId="{9C1193F1-FDC7-9941-91F1-54135A3269FF}" type="parTrans" cxnId="{817FE3A0-AFF1-C14C-A457-6F0529B8FD24}">
      <dgm:prSet/>
      <dgm:spPr/>
      <dgm:t>
        <a:bodyPr/>
        <a:lstStyle/>
        <a:p>
          <a:endParaRPr lang="en-US" dirty="0"/>
        </a:p>
      </dgm:t>
    </dgm:pt>
    <dgm:pt modelId="{06489ABD-2185-FF4B-8A37-D6D9AADFDB1C}" type="sibTrans" cxnId="{817FE3A0-AFF1-C14C-A457-6F0529B8FD24}">
      <dgm:prSet/>
      <dgm:spPr/>
      <dgm:t>
        <a:bodyPr/>
        <a:lstStyle/>
        <a:p>
          <a:endParaRPr lang="en-US"/>
        </a:p>
      </dgm:t>
    </dgm:pt>
    <dgm:pt modelId="{E3219439-6E30-4247-A667-3B2D23AD86D2}">
      <dgm:prSet phldrT="[Text]" custT="1"/>
      <dgm:spPr/>
      <dgm:t>
        <a:bodyPr/>
        <a:lstStyle/>
        <a:p>
          <a:r>
            <a:rPr lang="en-US" sz="2400" dirty="0" smtClean="0">
              <a:sym typeface="Symbol"/>
            </a:rPr>
            <a:t>P </a:t>
          </a:r>
          <a:endParaRPr lang="en-US" sz="2400" dirty="0"/>
        </a:p>
      </dgm:t>
    </dgm:pt>
    <dgm:pt modelId="{4F2094E9-FFD2-6B42-B282-FFB98EFCAA25}" type="parTrans" cxnId="{51C6373F-6B2A-3F42-AA9B-453D00A9DA8F}">
      <dgm:prSet/>
      <dgm:spPr/>
      <dgm:t>
        <a:bodyPr/>
        <a:lstStyle/>
        <a:p>
          <a:endParaRPr lang="en-US" dirty="0"/>
        </a:p>
      </dgm:t>
    </dgm:pt>
    <dgm:pt modelId="{21FA0711-D652-E64E-AD53-2CCBC1D05BAD}" type="sibTrans" cxnId="{51C6373F-6B2A-3F42-AA9B-453D00A9DA8F}">
      <dgm:prSet/>
      <dgm:spPr/>
      <dgm:t>
        <a:bodyPr/>
        <a:lstStyle/>
        <a:p>
          <a:endParaRPr lang="en-US"/>
        </a:p>
      </dgm:t>
    </dgm:pt>
    <dgm:pt modelId="{D7B873D4-0AF6-9D41-8094-385EEE35360C}">
      <dgm:prSet phldrT="[Text]" custT="1"/>
      <dgm:spPr/>
      <dgm:t>
        <a:bodyPr/>
        <a:lstStyle/>
        <a:p>
          <a:r>
            <a:rPr lang="en-US" sz="2400" dirty="0" smtClean="0"/>
            <a:t>Q</a:t>
          </a:r>
          <a:endParaRPr lang="en-US" sz="2400" dirty="0"/>
        </a:p>
      </dgm:t>
    </dgm:pt>
    <dgm:pt modelId="{5196622B-8EFF-FC46-8CCA-F3007113B656}" type="parTrans" cxnId="{EF6C7592-5E38-7445-B76F-A8B8EC8661F7}">
      <dgm:prSet/>
      <dgm:spPr/>
      <dgm:t>
        <a:bodyPr/>
        <a:lstStyle/>
        <a:p>
          <a:endParaRPr lang="en-US" dirty="0"/>
        </a:p>
      </dgm:t>
    </dgm:pt>
    <dgm:pt modelId="{3D8BF43E-0CD0-804B-8CB0-844D71730E9F}" type="sibTrans" cxnId="{EF6C7592-5E38-7445-B76F-A8B8EC8661F7}">
      <dgm:prSet/>
      <dgm:spPr/>
      <dgm:t>
        <a:bodyPr/>
        <a:lstStyle/>
        <a:p>
          <a:endParaRPr lang="en-US"/>
        </a:p>
      </dgm:t>
    </dgm:pt>
    <dgm:pt modelId="{FB1F0CAF-5173-A140-8DF6-E8DCA5470EED}">
      <dgm:prSet phldrT="[Text]" custT="1"/>
      <dgm:spPr/>
      <dgm:t>
        <a:bodyPr/>
        <a:lstStyle/>
        <a:p>
          <a:r>
            <a:rPr lang="en-US" sz="2400" dirty="0" smtClean="0"/>
            <a:t>R</a:t>
          </a:r>
          <a:endParaRPr lang="en-US" sz="2400" dirty="0"/>
        </a:p>
      </dgm:t>
    </dgm:pt>
    <dgm:pt modelId="{E4BB7910-9F45-F743-8ED6-30FC8BE1A20D}" type="parTrans" cxnId="{AE095546-8E42-9148-9021-8DBA30B22037}">
      <dgm:prSet/>
      <dgm:spPr/>
      <dgm:t>
        <a:bodyPr/>
        <a:lstStyle/>
        <a:p>
          <a:endParaRPr lang="en-US" dirty="0"/>
        </a:p>
      </dgm:t>
    </dgm:pt>
    <dgm:pt modelId="{69593FC3-DF62-3449-84EB-1F4491629138}" type="sibTrans" cxnId="{AE095546-8E42-9148-9021-8DBA30B22037}">
      <dgm:prSet/>
      <dgm:spPr/>
      <dgm:t>
        <a:bodyPr/>
        <a:lstStyle/>
        <a:p>
          <a:endParaRPr lang="en-US"/>
        </a:p>
      </dgm:t>
    </dgm:pt>
    <dgm:pt modelId="{D626CB2F-E81C-8F43-BDD8-5EBCFC7D5F3B}">
      <dgm:prSet phldrT="[Text]" custT="1"/>
      <dgm:spPr/>
      <dgm:t>
        <a:bodyPr/>
        <a:lstStyle/>
        <a:p>
          <a:r>
            <a:rPr lang="en-US" sz="2400" smtClean="0"/>
            <a:t>R</a:t>
          </a:r>
          <a:endParaRPr lang="en-US" sz="2400" dirty="0"/>
        </a:p>
      </dgm:t>
    </dgm:pt>
    <dgm:pt modelId="{8C6692CE-ED6A-E54E-8DED-D4B86A08B8CD}" type="parTrans" cxnId="{13BA02AC-4B87-A842-A04F-BAEAC04AA272}">
      <dgm:prSet/>
      <dgm:spPr/>
      <dgm:t>
        <a:bodyPr/>
        <a:lstStyle/>
        <a:p>
          <a:endParaRPr lang="en-US" dirty="0"/>
        </a:p>
      </dgm:t>
    </dgm:pt>
    <dgm:pt modelId="{8AFE4D22-1521-4542-9C30-4A1F68CB13B7}" type="sibTrans" cxnId="{13BA02AC-4B87-A842-A04F-BAEAC04AA272}">
      <dgm:prSet/>
      <dgm:spPr/>
      <dgm:t>
        <a:bodyPr/>
        <a:lstStyle/>
        <a:p>
          <a:endParaRPr lang="en-US"/>
        </a:p>
      </dgm:t>
    </dgm:pt>
    <dgm:pt modelId="{39A04EB7-2E41-2A4C-94AC-6B2A824E79A8}">
      <dgm:prSet phldrT="[Text]" custT="1"/>
      <dgm:spPr/>
      <dgm:t>
        <a:bodyPr/>
        <a:lstStyle/>
        <a:p>
          <a:r>
            <a:rPr lang="en-US" sz="2000" dirty="0" smtClean="0"/>
            <a:t>Apply rule for </a:t>
          </a:r>
          <a:r>
            <a:rPr lang="en-US" sz="2000" dirty="0" smtClean="0">
              <a:sym typeface="Symbol"/>
            </a:rPr>
            <a:t></a:t>
          </a:r>
          <a:r>
            <a:rPr lang="en-US" sz="2000" dirty="0" smtClean="0"/>
            <a:t> </a:t>
          </a:r>
          <a:endParaRPr lang="en-US" sz="2000" dirty="0"/>
        </a:p>
      </dgm:t>
    </dgm:pt>
    <dgm:pt modelId="{7C7F88BC-28A7-3E41-B5AA-E05154358C8A}" type="parTrans" cxnId="{26778E07-84CF-F042-981E-21DF5B160F7B}">
      <dgm:prSet/>
      <dgm:spPr/>
      <dgm:t>
        <a:bodyPr/>
        <a:lstStyle/>
        <a:p>
          <a:endParaRPr lang="en-US"/>
        </a:p>
      </dgm:t>
    </dgm:pt>
    <dgm:pt modelId="{16878683-B4AA-C644-AF23-E1D9519AADC8}" type="sibTrans" cxnId="{26778E07-84CF-F042-981E-21DF5B160F7B}">
      <dgm:prSet/>
      <dgm:spPr/>
      <dgm:t>
        <a:bodyPr/>
        <a:lstStyle/>
        <a:p>
          <a:endParaRPr lang="en-US"/>
        </a:p>
      </dgm:t>
    </dgm:pt>
    <dgm:pt modelId="{DED80486-A637-7B42-B200-6B08C98D5111}">
      <dgm:prSet phldrT="[Text]" custT="1"/>
      <dgm:spPr/>
      <dgm:t>
        <a:bodyPr/>
        <a:lstStyle/>
        <a:p>
          <a:r>
            <a:rPr lang="en-US" sz="2000" dirty="0" smtClean="0"/>
            <a:t>Apply rule for </a:t>
          </a:r>
          <a:r>
            <a:rPr lang="en-US" sz="2000" dirty="0" smtClean="0">
              <a:sym typeface="Symbol"/>
            </a:rPr>
            <a:t></a:t>
          </a:r>
          <a:r>
            <a:rPr lang="en-US" sz="2000" dirty="0" smtClean="0"/>
            <a:t> </a:t>
          </a:r>
          <a:endParaRPr lang="en-US" sz="2000" dirty="0"/>
        </a:p>
      </dgm:t>
    </dgm:pt>
    <dgm:pt modelId="{BFC06AD1-3C02-3C46-BE6B-4945F4F81C2F}" type="parTrans" cxnId="{C790D31E-A818-8A48-BA23-E92EBDBBD011}">
      <dgm:prSet/>
      <dgm:spPr/>
      <dgm:t>
        <a:bodyPr/>
        <a:lstStyle/>
        <a:p>
          <a:endParaRPr lang="en-US"/>
        </a:p>
      </dgm:t>
    </dgm:pt>
    <dgm:pt modelId="{FD8830C3-A683-6749-946A-C7CA93D93BEE}" type="sibTrans" cxnId="{C790D31E-A818-8A48-BA23-E92EBDBBD011}">
      <dgm:prSet/>
      <dgm:spPr/>
      <dgm:t>
        <a:bodyPr/>
        <a:lstStyle/>
        <a:p>
          <a:endParaRPr lang="en-US"/>
        </a:p>
      </dgm:t>
    </dgm:pt>
    <dgm:pt modelId="{BBA38492-CF24-9544-8F85-F5DB3A1F6D90}">
      <dgm:prSet phldrT="[Text]" custT="1"/>
      <dgm:spPr/>
      <dgm:t>
        <a:bodyPr/>
        <a:lstStyle/>
        <a:p>
          <a:r>
            <a:rPr lang="en-US" sz="2000" dirty="0" smtClean="0"/>
            <a:t> No rules required</a:t>
          </a:r>
          <a:endParaRPr lang="en-US" sz="2000" dirty="0"/>
        </a:p>
      </dgm:t>
    </dgm:pt>
    <dgm:pt modelId="{32890F23-908B-8342-8486-63AB41173382}" type="parTrans" cxnId="{75E8E93B-E95D-D343-9436-AD07E756F3E2}">
      <dgm:prSet/>
      <dgm:spPr/>
      <dgm:t>
        <a:bodyPr/>
        <a:lstStyle/>
        <a:p>
          <a:endParaRPr lang="en-US"/>
        </a:p>
      </dgm:t>
    </dgm:pt>
    <dgm:pt modelId="{6FF35EDF-A3B5-D940-83DB-4E040030333F}" type="sibTrans" cxnId="{75E8E93B-E95D-D343-9436-AD07E756F3E2}">
      <dgm:prSet/>
      <dgm:spPr/>
      <dgm:t>
        <a:bodyPr/>
        <a:lstStyle/>
        <a:p>
          <a:endParaRPr lang="en-US"/>
        </a:p>
      </dgm:t>
    </dgm:pt>
    <dgm:pt modelId="{14C4C690-6F1C-6F42-BE7A-6DE81AC0FF36}" type="pres">
      <dgm:prSet presAssocID="{9F088F53-AAF0-F44A-B69D-8FBAD7BCE13D}" presName="mainComposite" presStyleCnt="0">
        <dgm:presLayoutVars>
          <dgm:chPref val="1"/>
          <dgm:dir/>
          <dgm:animOne val="branch"/>
          <dgm:animLvl val="lvl"/>
          <dgm:resizeHandles val="exact"/>
        </dgm:presLayoutVars>
      </dgm:prSet>
      <dgm:spPr/>
      <dgm:t>
        <a:bodyPr/>
        <a:lstStyle/>
        <a:p>
          <a:endParaRPr lang="en-US"/>
        </a:p>
      </dgm:t>
    </dgm:pt>
    <dgm:pt modelId="{80DDFF25-6915-AA46-A672-6552C9EE6FE1}" type="pres">
      <dgm:prSet presAssocID="{9F088F53-AAF0-F44A-B69D-8FBAD7BCE13D}" presName="hierFlow" presStyleCnt="0"/>
      <dgm:spPr/>
    </dgm:pt>
    <dgm:pt modelId="{FC83B160-7942-474F-A23D-9F5E60A3720B}" type="pres">
      <dgm:prSet presAssocID="{9F088F53-AAF0-F44A-B69D-8FBAD7BCE13D}" presName="firstBuf" presStyleCnt="0"/>
      <dgm:spPr/>
    </dgm:pt>
    <dgm:pt modelId="{C30062A5-CF6D-8944-BBAA-3382778EAA5C}" type="pres">
      <dgm:prSet presAssocID="{9F088F53-AAF0-F44A-B69D-8FBAD7BCE13D}" presName="hierChild1" presStyleCnt="0">
        <dgm:presLayoutVars>
          <dgm:chPref val="1"/>
          <dgm:animOne val="branch"/>
          <dgm:animLvl val="lvl"/>
        </dgm:presLayoutVars>
      </dgm:prSet>
      <dgm:spPr/>
    </dgm:pt>
    <dgm:pt modelId="{ABFA4037-06E1-434A-BF3C-878713DA4075}" type="pres">
      <dgm:prSet presAssocID="{7CBECFEC-C061-4440-86E0-D3DD343202ED}" presName="Name14" presStyleCnt="0"/>
      <dgm:spPr/>
    </dgm:pt>
    <dgm:pt modelId="{849421C1-DDFE-5247-A18D-494F7EB1027E}" type="pres">
      <dgm:prSet presAssocID="{7CBECFEC-C061-4440-86E0-D3DD343202ED}" presName="level1Shape" presStyleLbl="node0" presStyleIdx="0" presStyleCnt="1" custScaleX="254528">
        <dgm:presLayoutVars>
          <dgm:chPref val="3"/>
        </dgm:presLayoutVars>
      </dgm:prSet>
      <dgm:spPr/>
      <dgm:t>
        <a:bodyPr/>
        <a:lstStyle/>
        <a:p>
          <a:endParaRPr lang="en-US"/>
        </a:p>
      </dgm:t>
    </dgm:pt>
    <dgm:pt modelId="{0695EF45-5E0A-CE47-ABD7-7469A8B71CB3}" type="pres">
      <dgm:prSet presAssocID="{7CBECFEC-C061-4440-86E0-D3DD343202ED}" presName="hierChild2" presStyleCnt="0"/>
      <dgm:spPr/>
    </dgm:pt>
    <dgm:pt modelId="{54F1385A-3F55-914F-9EF2-B7F4EB6E9935}" type="pres">
      <dgm:prSet presAssocID="{9C1193F1-FDC7-9941-91F1-54135A3269FF}" presName="Name19" presStyleLbl="parChTrans1D2" presStyleIdx="0" presStyleCnt="2"/>
      <dgm:spPr/>
      <dgm:t>
        <a:bodyPr/>
        <a:lstStyle/>
        <a:p>
          <a:endParaRPr lang="en-US"/>
        </a:p>
      </dgm:t>
    </dgm:pt>
    <dgm:pt modelId="{4FE3A25E-7BBE-6B4B-8722-7F71CA762486}" type="pres">
      <dgm:prSet presAssocID="{B8A101A2-4D78-2E48-A8AF-11F7E775E499}" presName="Name21" presStyleCnt="0"/>
      <dgm:spPr/>
    </dgm:pt>
    <dgm:pt modelId="{5006A3FF-DE2E-0440-B0D4-527D02D466AB}" type="pres">
      <dgm:prSet presAssocID="{B8A101A2-4D78-2E48-A8AF-11F7E775E499}" presName="level2Shape" presStyleLbl="node2" presStyleIdx="0" presStyleCnt="2" custScaleX="132767"/>
      <dgm:spPr/>
      <dgm:t>
        <a:bodyPr/>
        <a:lstStyle/>
        <a:p>
          <a:endParaRPr lang="en-US"/>
        </a:p>
      </dgm:t>
    </dgm:pt>
    <dgm:pt modelId="{F2F0E58A-AB6D-A64F-B637-FE09F9A23D84}" type="pres">
      <dgm:prSet presAssocID="{B8A101A2-4D78-2E48-A8AF-11F7E775E499}" presName="hierChild3" presStyleCnt="0"/>
      <dgm:spPr/>
    </dgm:pt>
    <dgm:pt modelId="{39701DF6-6947-7C45-9554-85F3D6318F50}" type="pres">
      <dgm:prSet presAssocID="{4F2094E9-FFD2-6B42-B282-FFB98EFCAA25}" presName="Name19" presStyleLbl="parChTrans1D3" presStyleIdx="0" presStyleCnt="3"/>
      <dgm:spPr/>
      <dgm:t>
        <a:bodyPr/>
        <a:lstStyle/>
        <a:p>
          <a:endParaRPr lang="en-US"/>
        </a:p>
      </dgm:t>
    </dgm:pt>
    <dgm:pt modelId="{0D9E50D4-5EF5-3F46-9922-304EBCF94558}" type="pres">
      <dgm:prSet presAssocID="{E3219439-6E30-4247-A667-3B2D23AD86D2}" presName="Name21" presStyleCnt="0"/>
      <dgm:spPr/>
    </dgm:pt>
    <dgm:pt modelId="{49779508-7EEB-8540-BF7D-73FAD75F9EF7}" type="pres">
      <dgm:prSet presAssocID="{E3219439-6E30-4247-A667-3B2D23AD86D2}" presName="level2Shape" presStyleLbl="node3" presStyleIdx="0" presStyleCnt="3"/>
      <dgm:spPr/>
      <dgm:t>
        <a:bodyPr/>
        <a:lstStyle/>
        <a:p>
          <a:endParaRPr lang="en-US"/>
        </a:p>
      </dgm:t>
    </dgm:pt>
    <dgm:pt modelId="{112B6A0D-2C49-704A-9CEC-52CA3A117DB3}" type="pres">
      <dgm:prSet presAssocID="{E3219439-6E30-4247-A667-3B2D23AD86D2}" presName="hierChild3" presStyleCnt="0"/>
      <dgm:spPr/>
    </dgm:pt>
    <dgm:pt modelId="{4B1E6BA9-DD5E-B542-830F-11B902494335}" type="pres">
      <dgm:prSet presAssocID="{5196622B-8EFF-FC46-8CCA-F3007113B656}" presName="Name19" presStyleLbl="parChTrans1D3" presStyleIdx="1" presStyleCnt="3"/>
      <dgm:spPr/>
      <dgm:t>
        <a:bodyPr/>
        <a:lstStyle/>
        <a:p>
          <a:endParaRPr lang="en-US"/>
        </a:p>
      </dgm:t>
    </dgm:pt>
    <dgm:pt modelId="{D50E9934-7D03-A54E-B875-A9FD97C5493E}" type="pres">
      <dgm:prSet presAssocID="{D7B873D4-0AF6-9D41-8094-385EEE35360C}" presName="Name21" presStyleCnt="0"/>
      <dgm:spPr/>
    </dgm:pt>
    <dgm:pt modelId="{07D6009B-21F8-544C-9A3E-01C788005ECD}" type="pres">
      <dgm:prSet presAssocID="{D7B873D4-0AF6-9D41-8094-385EEE35360C}" presName="level2Shape" presStyleLbl="node3" presStyleIdx="1" presStyleCnt="3"/>
      <dgm:spPr/>
      <dgm:t>
        <a:bodyPr/>
        <a:lstStyle/>
        <a:p>
          <a:endParaRPr lang="en-US"/>
        </a:p>
      </dgm:t>
    </dgm:pt>
    <dgm:pt modelId="{DAF49312-CE2F-7341-BD65-7DFDDFEDC0B1}" type="pres">
      <dgm:prSet presAssocID="{D7B873D4-0AF6-9D41-8094-385EEE35360C}" presName="hierChild3" presStyleCnt="0"/>
      <dgm:spPr/>
    </dgm:pt>
    <dgm:pt modelId="{C5BEB8F8-CF71-674A-B6F6-4645C0604B69}" type="pres">
      <dgm:prSet presAssocID="{E4BB7910-9F45-F743-8ED6-30FC8BE1A20D}" presName="Name19" presStyleLbl="parChTrans1D2" presStyleIdx="1" presStyleCnt="2"/>
      <dgm:spPr/>
      <dgm:t>
        <a:bodyPr/>
        <a:lstStyle/>
        <a:p>
          <a:endParaRPr lang="en-US"/>
        </a:p>
      </dgm:t>
    </dgm:pt>
    <dgm:pt modelId="{57C0D41F-2F6C-8345-A939-B385F112CF32}" type="pres">
      <dgm:prSet presAssocID="{FB1F0CAF-5173-A140-8DF6-E8DCA5470EED}" presName="Name21" presStyleCnt="0"/>
      <dgm:spPr/>
    </dgm:pt>
    <dgm:pt modelId="{34C9FD75-DBFD-8D49-BF57-57102A204755}" type="pres">
      <dgm:prSet presAssocID="{FB1F0CAF-5173-A140-8DF6-E8DCA5470EED}" presName="level2Shape" presStyleLbl="node2" presStyleIdx="1" presStyleCnt="2"/>
      <dgm:spPr/>
      <dgm:t>
        <a:bodyPr/>
        <a:lstStyle/>
        <a:p>
          <a:endParaRPr lang="en-US"/>
        </a:p>
      </dgm:t>
    </dgm:pt>
    <dgm:pt modelId="{7734363B-F1E9-6341-8241-FFD38C0E7F8A}" type="pres">
      <dgm:prSet presAssocID="{FB1F0CAF-5173-A140-8DF6-E8DCA5470EED}" presName="hierChild3" presStyleCnt="0"/>
      <dgm:spPr/>
    </dgm:pt>
    <dgm:pt modelId="{2A9AC839-0573-0445-BC0A-AC9EA135C9B5}" type="pres">
      <dgm:prSet presAssocID="{8C6692CE-ED6A-E54E-8DED-D4B86A08B8CD}" presName="Name19" presStyleLbl="parChTrans1D3" presStyleIdx="2" presStyleCnt="3"/>
      <dgm:spPr/>
      <dgm:t>
        <a:bodyPr/>
        <a:lstStyle/>
        <a:p>
          <a:endParaRPr lang="en-US"/>
        </a:p>
      </dgm:t>
    </dgm:pt>
    <dgm:pt modelId="{E454A7C5-A2F0-1542-8983-4B844838F67A}" type="pres">
      <dgm:prSet presAssocID="{D626CB2F-E81C-8F43-BDD8-5EBCFC7D5F3B}" presName="Name21" presStyleCnt="0"/>
      <dgm:spPr/>
    </dgm:pt>
    <dgm:pt modelId="{A5E4B0A0-872D-0C4F-8A43-DDAF1AC87493}" type="pres">
      <dgm:prSet presAssocID="{D626CB2F-E81C-8F43-BDD8-5EBCFC7D5F3B}" presName="level2Shape" presStyleLbl="node3" presStyleIdx="2" presStyleCnt="3"/>
      <dgm:spPr/>
      <dgm:t>
        <a:bodyPr/>
        <a:lstStyle/>
        <a:p>
          <a:endParaRPr lang="en-US"/>
        </a:p>
      </dgm:t>
    </dgm:pt>
    <dgm:pt modelId="{0870F892-B1D1-0443-8761-4C7412BE0233}" type="pres">
      <dgm:prSet presAssocID="{D626CB2F-E81C-8F43-BDD8-5EBCFC7D5F3B}" presName="hierChild3" presStyleCnt="0"/>
      <dgm:spPr/>
    </dgm:pt>
    <dgm:pt modelId="{68C7D049-5CCB-D94F-AAB4-DCCFB71E780B}" type="pres">
      <dgm:prSet presAssocID="{9F088F53-AAF0-F44A-B69D-8FBAD7BCE13D}" presName="bgShapesFlow" presStyleCnt="0"/>
      <dgm:spPr/>
    </dgm:pt>
    <dgm:pt modelId="{98B859A3-2538-174A-A062-9BF5D4389D51}" type="pres">
      <dgm:prSet presAssocID="{39A04EB7-2E41-2A4C-94AC-6B2A824E79A8}" presName="rectComp" presStyleCnt="0"/>
      <dgm:spPr/>
    </dgm:pt>
    <dgm:pt modelId="{A765CF1D-972C-814D-85C6-AECDFFBE1145}" type="pres">
      <dgm:prSet presAssocID="{39A04EB7-2E41-2A4C-94AC-6B2A824E79A8}" presName="bgRect" presStyleLbl="bgShp" presStyleIdx="0" presStyleCnt="3"/>
      <dgm:spPr/>
      <dgm:t>
        <a:bodyPr/>
        <a:lstStyle/>
        <a:p>
          <a:endParaRPr lang="en-US"/>
        </a:p>
      </dgm:t>
    </dgm:pt>
    <dgm:pt modelId="{505C11F0-5212-0D49-ADBB-81BBD190C7E9}" type="pres">
      <dgm:prSet presAssocID="{39A04EB7-2E41-2A4C-94AC-6B2A824E79A8}" presName="bgRectTx" presStyleLbl="bgShp" presStyleIdx="0" presStyleCnt="3">
        <dgm:presLayoutVars>
          <dgm:bulletEnabled val="1"/>
        </dgm:presLayoutVars>
      </dgm:prSet>
      <dgm:spPr/>
      <dgm:t>
        <a:bodyPr/>
        <a:lstStyle/>
        <a:p>
          <a:endParaRPr lang="en-US"/>
        </a:p>
      </dgm:t>
    </dgm:pt>
    <dgm:pt modelId="{2F23028C-D258-2C40-9317-B8321A903E12}" type="pres">
      <dgm:prSet presAssocID="{39A04EB7-2E41-2A4C-94AC-6B2A824E79A8}" presName="spComp" presStyleCnt="0"/>
      <dgm:spPr/>
    </dgm:pt>
    <dgm:pt modelId="{4ECD8729-9AC1-7540-8BB4-56FC3F3DC12B}" type="pres">
      <dgm:prSet presAssocID="{39A04EB7-2E41-2A4C-94AC-6B2A824E79A8}" presName="vSp" presStyleCnt="0"/>
      <dgm:spPr/>
    </dgm:pt>
    <dgm:pt modelId="{494BC6FB-9825-0548-86E9-FDADD8BF2348}" type="pres">
      <dgm:prSet presAssocID="{DED80486-A637-7B42-B200-6B08C98D5111}" presName="rectComp" presStyleCnt="0"/>
      <dgm:spPr/>
    </dgm:pt>
    <dgm:pt modelId="{C407136C-B8FD-1B41-899F-B6A985CF4746}" type="pres">
      <dgm:prSet presAssocID="{DED80486-A637-7B42-B200-6B08C98D5111}" presName="bgRect" presStyleLbl="bgShp" presStyleIdx="1" presStyleCnt="3"/>
      <dgm:spPr/>
      <dgm:t>
        <a:bodyPr/>
        <a:lstStyle/>
        <a:p>
          <a:endParaRPr lang="en-US"/>
        </a:p>
      </dgm:t>
    </dgm:pt>
    <dgm:pt modelId="{6FB2F0C9-576A-7A45-808C-3A9BDAAA863E}" type="pres">
      <dgm:prSet presAssocID="{DED80486-A637-7B42-B200-6B08C98D5111}" presName="bgRectTx" presStyleLbl="bgShp" presStyleIdx="1" presStyleCnt="3">
        <dgm:presLayoutVars>
          <dgm:bulletEnabled val="1"/>
        </dgm:presLayoutVars>
      </dgm:prSet>
      <dgm:spPr/>
      <dgm:t>
        <a:bodyPr/>
        <a:lstStyle/>
        <a:p>
          <a:endParaRPr lang="en-US"/>
        </a:p>
      </dgm:t>
    </dgm:pt>
    <dgm:pt modelId="{7C073D80-F90A-9943-8A44-CA204F9902D7}" type="pres">
      <dgm:prSet presAssocID="{DED80486-A637-7B42-B200-6B08C98D5111}" presName="spComp" presStyleCnt="0"/>
      <dgm:spPr/>
    </dgm:pt>
    <dgm:pt modelId="{3D53A387-10E4-A54D-A9CB-4298FE8C8AD3}" type="pres">
      <dgm:prSet presAssocID="{DED80486-A637-7B42-B200-6B08C98D5111}" presName="vSp" presStyleCnt="0"/>
      <dgm:spPr/>
    </dgm:pt>
    <dgm:pt modelId="{5E610E2B-4F55-7D4C-9971-6156AF612306}" type="pres">
      <dgm:prSet presAssocID="{BBA38492-CF24-9544-8F85-F5DB3A1F6D90}" presName="rectComp" presStyleCnt="0"/>
      <dgm:spPr/>
    </dgm:pt>
    <dgm:pt modelId="{D3650EC0-1A05-D24C-B174-B53117A0C7D8}" type="pres">
      <dgm:prSet presAssocID="{BBA38492-CF24-9544-8F85-F5DB3A1F6D90}" presName="bgRect" presStyleLbl="bgShp" presStyleIdx="2" presStyleCnt="3"/>
      <dgm:spPr/>
      <dgm:t>
        <a:bodyPr/>
        <a:lstStyle/>
        <a:p>
          <a:endParaRPr lang="en-US"/>
        </a:p>
      </dgm:t>
    </dgm:pt>
    <dgm:pt modelId="{A4D586B5-2C46-0745-A6FA-9B5261F092B5}" type="pres">
      <dgm:prSet presAssocID="{BBA38492-CF24-9544-8F85-F5DB3A1F6D90}" presName="bgRectTx" presStyleLbl="bgShp" presStyleIdx="2" presStyleCnt="3">
        <dgm:presLayoutVars>
          <dgm:bulletEnabled val="1"/>
        </dgm:presLayoutVars>
      </dgm:prSet>
      <dgm:spPr/>
      <dgm:t>
        <a:bodyPr/>
        <a:lstStyle/>
        <a:p>
          <a:endParaRPr lang="en-US"/>
        </a:p>
      </dgm:t>
    </dgm:pt>
  </dgm:ptLst>
  <dgm:cxnLst>
    <dgm:cxn modelId="{067E9E67-D3A2-1F46-A372-7E65EA4A9F8C}" type="presOf" srcId="{9C1193F1-FDC7-9941-91F1-54135A3269FF}" destId="{54F1385A-3F55-914F-9EF2-B7F4EB6E9935}" srcOrd="0" destOrd="0" presId="urn:microsoft.com/office/officeart/2005/8/layout/hierarchy6"/>
    <dgm:cxn modelId="{D97C52AB-3A94-654B-8A87-2B4512D5D829}" type="presOf" srcId="{D7B873D4-0AF6-9D41-8094-385EEE35360C}" destId="{07D6009B-21F8-544C-9A3E-01C788005ECD}" srcOrd="0" destOrd="0" presId="urn:microsoft.com/office/officeart/2005/8/layout/hierarchy6"/>
    <dgm:cxn modelId="{9D57F20A-E91F-6547-9644-BE70EFD5D438}" type="presOf" srcId="{4F2094E9-FFD2-6B42-B282-FFB98EFCAA25}" destId="{39701DF6-6947-7C45-9554-85F3D6318F50}" srcOrd="0" destOrd="0" presId="urn:microsoft.com/office/officeart/2005/8/layout/hierarchy6"/>
    <dgm:cxn modelId="{817FE3A0-AFF1-C14C-A457-6F0529B8FD24}" srcId="{7CBECFEC-C061-4440-86E0-D3DD343202ED}" destId="{B8A101A2-4D78-2E48-A8AF-11F7E775E499}" srcOrd="0" destOrd="0" parTransId="{9C1193F1-FDC7-9941-91F1-54135A3269FF}" sibTransId="{06489ABD-2185-FF4B-8A37-D6D9AADFDB1C}"/>
    <dgm:cxn modelId="{A5663EB8-CC1B-3849-B3C2-E10C6E7D0F65}" type="presOf" srcId="{BBA38492-CF24-9544-8F85-F5DB3A1F6D90}" destId="{D3650EC0-1A05-D24C-B174-B53117A0C7D8}" srcOrd="0" destOrd="0" presId="urn:microsoft.com/office/officeart/2005/8/layout/hierarchy6"/>
    <dgm:cxn modelId="{9C83A6FD-61E6-A547-AE9A-161F65354750}" type="presOf" srcId="{D626CB2F-E81C-8F43-BDD8-5EBCFC7D5F3B}" destId="{A5E4B0A0-872D-0C4F-8A43-DDAF1AC87493}" srcOrd="0" destOrd="0" presId="urn:microsoft.com/office/officeart/2005/8/layout/hierarchy6"/>
    <dgm:cxn modelId="{EF6C7592-5E38-7445-B76F-A8B8EC8661F7}" srcId="{B8A101A2-4D78-2E48-A8AF-11F7E775E499}" destId="{D7B873D4-0AF6-9D41-8094-385EEE35360C}" srcOrd="1" destOrd="0" parTransId="{5196622B-8EFF-FC46-8CCA-F3007113B656}" sibTransId="{3D8BF43E-0CD0-804B-8CB0-844D71730E9F}"/>
    <dgm:cxn modelId="{56A9DC64-FA90-0F4D-9D9F-06A49C04B84B}" type="presOf" srcId="{5196622B-8EFF-FC46-8CCA-F3007113B656}" destId="{4B1E6BA9-DD5E-B542-830F-11B902494335}" srcOrd="0" destOrd="0" presId="urn:microsoft.com/office/officeart/2005/8/layout/hierarchy6"/>
    <dgm:cxn modelId="{75E8E93B-E95D-D343-9436-AD07E756F3E2}" srcId="{9F088F53-AAF0-F44A-B69D-8FBAD7BCE13D}" destId="{BBA38492-CF24-9544-8F85-F5DB3A1F6D90}" srcOrd="3" destOrd="0" parTransId="{32890F23-908B-8342-8486-63AB41173382}" sibTransId="{6FF35EDF-A3B5-D940-83DB-4E040030333F}"/>
    <dgm:cxn modelId="{DF088423-899C-B44A-98D9-F9513BCDC362}" type="presOf" srcId="{B8A101A2-4D78-2E48-A8AF-11F7E775E499}" destId="{5006A3FF-DE2E-0440-B0D4-527D02D466AB}" srcOrd="0" destOrd="0" presId="urn:microsoft.com/office/officeart/2005/8/layout/hierarchy6"/>
    <dgm:cxn modelId="{13BA02AC-4B87-A842-A04F-BAEAC04AA272}" srcId="{FB1F0CAF-5173-A140-8DF6-E8DCA5470EED}" destId="{D626CB2F-E81C-8F43-BDD8-5EBCFC7D5F3B}" srcOrd="0" destOrd="0" parTransId="{8C6692CE-ED6A-E54E-8DED-D4B86A08B8CD}" sibTransId="{8AFE4D22-1521-4542-9C30-4A1F68CB13B7}"/>
    <dgm:cxn modelId="{26778E07-84CF-F042-981E-21DF5B160F7B}" srcId="{9F088F53-AAF0-F44A-B69D-8FBAD7BCE13D}" destId="{39A04EB7-2E41-2A4C-94AC-6B2A824E79A8}" srcOrd="1" destOrd="0" parTransId="{7C7F88BC-28A7-3E41-B5AA-E05154358C8A}" sibTransId="{16878683-B4AA-C644-AF23-E1D9519AADC8}"/>
    <dgm:cxn modelId="{5A9F8D8D-8BE6-3245-BD05-FBD4383BB36D}" type="presOf" srcId="{9F088F53-AAF0-F44A-B69D-8FBAD7BCE13D}" destId="{14C4C690-6F1C-6F42-BE7A-6DE81AC0FF36}" srcOrd="0" destOrd="0" presId="urn:microsoft.com/office/officeart/2005/8/layout/hierarchy6"/>
    <dgm:cxn modelId="{C355D250-C5BE-1847-9D5E-6972959E36F4}" type="presOf" srcId="{39A04EB7-2E41-2A4C-94AC-6B2A824E79A8}" destId="{A765CF1D-972C-814D-85C6-AECDFFBE1145}" srcOrd="0" destOrd="0" presId="urn:microsoft.com/office/officeart/2005/8/layout/hierarchy6"/>
    <dgm:cxn modelId="{109BC757-F5D0-1C40-9E10-DF1B62154F5E}" type="presOf" srcId="{E3219439-6E30-4247-A667-3B2D23AD86D2}" destId="{49779508-7EEB-8540-BF7D-73FAD75F9EF7}" srcOrd="0" destOrd="0" presId="urn:microsoft.com/office/officeart/2005/8/layout/hierarchy6"/>
    <dgm:cxn modelId="{51C6373F-6B2A-3F42-AA9B-453D00A9DA8F}" srcId="{B8A101A2-4D78-2E48-A8AF-11F7E775E499}" destId="{E3219439-6E30-4247-A667-3B2D23AD86D2}" srcOrd="0" destOrd="0" parTransId="{4F2094E9-FFD2-6B42-B282-FFB98EFCAA25}" sibTransId="{21FA0711-D652-E64E-AD53-2CCBC1D05BAD}"/>
    <dgm:cxn modelId="{01DC733B-4780-A74F-BB84-DA237E1D396A}" type="presOf" srcId="{DED80486-A637-7B42-B200-6B08C98D5111}" destId="{6FB2F0C9-576A-7A45-808C-3A9BDAAA863E}" srcOrd="1" destOrd="0" presId="urn:microsoft.com/office/officeart/2005/8/layout/hierarchy6"/>
    <dgm:cxn modelId="{65E5E94F-6D74-E840-9625-E65C18B80056}" type="presOf" srcId="{FB1F0CAF-5173-A140-8DF6-E8DCA5470EED}" destId="{34C9FD75-DBFD-8D49-BF57-57102A204755}" srcOrd="0" destOrd="0" presId="urn:microsoft.com/office/officeart/2005/8/layout/hierarchy6"/>
    <dgm:cxn modelId="{AE095546-8E42-9148-9021-8DBA30B22037}" srcId="{7CBECFEC-C061-4440-86E0-D3DD343202ED}" destId="{FB1F0CAF-5173-A140-8DF6-E8DCA5470EED}" srcOrd="1" destOrd="0" parTransId="{E4BB7910-9F45-F743-8ED6-30FC8BE1A20D}" sibTransId="{69593FC3-DF62-3449-84EB-1F4491629138}"/>
    <dgm:cxn modelId="{CE0160C5-E9CF-7D41-AD10-685FE50008FE}" srcId="{9F088F53-AAF0-F44A-B69D-8FBAD7BCE13D}" destId="{7CBECFEC-C061-4440-86E0-D3DD343202ED}" srcOrd="0" destOrd="0" parTransId="{9FA68153-24C1-5245-B0CD-A7EA209706BF}" sibTransId="{E75244A8-34E7-8444-9F55-4D1098D87A83}"/>
    <dgm:cxn modelId="{2BE1EBD3-317E-D949-B767-5C3E663CCEE5}" type="presOf" srcId="{E4BB7910-9F45-F743-8ED6-30FC8BE1A20D}" destId="{C5BEB8F8-CF71-674A-B6F6-4645C0604B69}" srcOrd="0" destOrd="0" presId="urn:microsoft.com/office/officeart/2005/8/layout/hierarchy6"/>
    <dgm:cxn modelId="{4C3052F9-4E50-5C4D-B423-592E5E2D66F5}" type="presOf" srcId="{8C6692CE-ED6A-E54E-8DED-D4B86A08B8CD}" destId="{2A9AC839-0573-0445-BC0A-AC9EA135C9B5}" srcOrd="0" destOrd="0" presId="urn:microsoft.com/office/officeart/2005/8/layout/hierarchy6"/>
    <dgm:cxn modelId="{0F437694-0F75-BC49-AEB2-42AEEA161F8F}" type="presOf" srcId="{39A04EB7-2E41-2A4C-94AC-6B2A824E79A8}" destId="{505C11F0-5212-0D49-ADBB-81BBD190C7E9}" srcOrd="1" destOrd="0" presId="urn:microsoft.com/office/officeart/2005/8/layout/hierarchy6"/>
    <dgm:cxn modelId="{6F5FE608-E349-1B40-8786-00E5CB33BC00}" type="presOf" srcId="{BBA38492-CF24-9544-8F85-F5DB3A1F6D90}" destId="{A4D586B5-2C46-0745-A6FA-9B5261F092B5}" srcOrd="1" destOrd="0" presId="urn:microsoft.com/office/officeart/2005/8/layout/hierarchy6"/>
    <dgm:cxn modelId="{C790D31E-A818-8A48-BA23-E92EBDBBD011}" srcId="{9F088F53-AAF0-F44A-B69D-8FBAD7BCE13D}" destId="{DED80486-A637-7B42-B200-6B08C98D5111}" srcOrd="2" destOrd="0" parTransId="{BFC06AD1-3C02-3C46-BE6B-4945F4F81C2F}" sibTransId="{FD8830C3-A683-6749-946A-C7CA93D93BEE}"/>
    <dgm:cxn modelId="{87DAD975-3A5F-3846-9BAE-8D2D1459C39A}" type="presOf" srcId="{7CBECFEC-C061-4440-86E0-D3DD343202ED}" destId="{849421C1-DDFE-5247-A18D-494F7EB1027E}" srcOrd="0" destOrd="0" presId="urn:microsoft.com/office/officeart/2005/8/layout/hierarchy6"/>
    <dgm:cxn modelId="{B1EFFBDF-1C4B-4F47-B1F5-D556777C8A5E}" type="presOf" srcId="{DED80486-A637-7B42-B200-6B08C98D5111}" destId="{C407136C-B8FD-1B41-899F-B6A985CF4746}" srcOrd="0" destOrd="0" presId="urn:microsoft.com/office/officeart/2005/8/layout/hierarchy6"/>
    <dgm:cxn modelId="{65D1D78A-969E-9C4C-90DC-F45B9A75B569}" type="presParOf" srcId="{14C4C690-6F1C-6F42-BE7A-6DE81AC0FF36}" destId="{80DDFF25-6915-AA46-A672-6552C9EE6FE1}" srcOrd="0" destOrd="0" presId="urn:microsoft.com/office/officeart/2005/8/layout/hierarchy6"/>
    <dgm:cxn modelId="{81CB28BE-5E0B-4C49-B9B0-9BAF75EA9DB6}" type="presParOf" srcId="{80DDFF25-6915-AA46-A672-6552C9EE6FE1}" destId="{FC83B160-7942-474F-A23D-9F5E60A3720B}" srcOrd="0" destOrd="0" presId="urn:microsoft.com/office/officeart/2005/8/layout/hierarchy6"/>
    <dgm:cxn modelId="{497998FD-0D0C-CF40-88BC-609D890DEF12}" type="presParOf" srcId="{80DDFF25-6915-AA46-A672-6552C9EE6FE1}" destId="{C30062A5-CF6D-8944-BBAA-3382778EAA5C}" srcOrd="1" destOrd="0" presId="urn:microsoft.com/office/officeart/2005/8/layout/hierarchy6"/>
    <dgm:cxn modelId="{81BCD0E1-3F09-7E4A-AA6E-7BBD6EF1915C}" type="presParOf" srcId="{C30062A5-CF6D-8944-BBAA-3382778EAA5C}" destId="{ABFA4037-06E1-434A-BF3C-878713DA4075}" srcOrd="0" destOrd="0" presId="urn:microsoft.com/office/officeart/2005/8/layout/hierarchy6"/>
    <dgm:cxn modelId="{D991F1F6-124E-6149-86D6-037DBB0C6E8F}" type="presParOf" srcId="{ABFA4037-06E1-434A-BF3C-878713DA4075}" destId="{849421C1-DDFE-5247-A18D-494F7EB1027E}" srcOrd="0" destOrd="0" presId="urn:microsoft.com/office/officeart/2005/8/layout/hierarchy6"/>
    <dgm:cxn modelId="{D1CB8286-E34E-AC45-9ACA-3C6D34B504B8}" type="presParOf" srcId="{ABFA4037-06E1-434A-BF3C-878713DA4075}" destId="{0695EF45-5E0A-CE47-ABD7-7469A8B71CB3}" srcOrd="1" destOrd="0" presId="urn:microsoft.com/office/officeart/2005/8/layout/hierarchy6"/>
    <dgm:cxn modelId="{0E6D6431-650F-C64D-A7FF-CCA468502FD7}" type="presParOf" srcId="{0695EF45-5E0A-CE47-ABD7-7469A8B71CB3}" destId="{54F1385A-3F55-914F-9EF2-B7F4EB6E9935}" srcOrd="0" destOrd="0" presId="urn:microsoft.com/office/officeart/2005/8/layout/hierarchy6"/>
    <dgm:cxn modelId="{FDA4BDEC-01FA-5343-9833-A878C0F8C3A7}" type="presParOf" srcId="{0695EF45-5E0A-CE47-ABD7-7469A8B71CB3}" destId="{4FE3A25E-7BBE-6B4B-8722-7F71CA762486}" srcOrd="1" destOrd="0" presId="urn:microsoft.com/office/officeart/2005/8/layout/hierarchy6"/>
    <dgm:cxn modelId="{3F41BFF0-3E82-5E4B-AA69-C79618CD44DD}" type="presParOf" srcId="{4FE3A25E-7BBE-6B4B-8722-7F71CA762486}" destId="{5006A3FF-DE2E-0440-B0D4-527D02D466AB}" srcOrd="0" destOrd="0" presId="urn:microsoft.com/office/officeart/2005/8/layout/hierarchy6"/>
    <dgm:cxn modelId="{EF47043F-68CA-B24D-80D7-AAED5D1E87A5}" type="presParOf" srcId="{4FE3A25E-7BBE-6B4B-8722-7F71CA762486}" destId="{F2F0E58A-AB6D-A64F-B637-FE09F9A23D84}" srcOrd="1" destOrd="0" presId="urn:microsoft.com/office/officeart/2005/8/layout/hierarchy6"/>
    <dgm:cxn modelId="{6BA77FC5-A71B-484A-B9D8-E11512A11597}" type="presParOf" srcId="{F2F0E58A-AB6D-A64F-B637-FE09F9A23D84}" destId="{39701DF6-6947-7C45-9554-85F3D6318F50}" srcOrd="0" destOrd="0" presId="urn:microsoft.com/office/officeart/2005/8/layout/hierarchy6"/>
    <dgm:cxn modelId="{9DE12860-DB5F-9040-8B20-2AA4B8F55EF7}" type="presParOf" srcId="{F2F0E58A-AB6D-A64F-B637-FE09F9A23D84}" destId="{0D9E50D4-5EF5-3F46-9922-304EBCF94558}" srcOrd="1" destOrd="0" presId="urn:microsoft.com/office/officeart/2005/8/layout/hierarchy6"/>
    <dgm:cxn modelId="{6CC0C4F2-DA19-3D45-93F8-8D575E49B5E4}" type="presParOf" srcId="{0D9E50D4-5EF5-3F46-9922-304EBCF94558}" destId="{49779508-7EEB-8540-BF7D-73FAD75F9EF7}" srcOrd="0" destOrd="0" presId="urn:microsoft.com/office/officeart/2005/8/layout/hierarchy6"/>
    <dgm:cxn modelId="{8A878C68-492B-2447-AAE3-19AE058EFB46}" type="presParOf" srcId="{0D9E50D4-5EF5-3F46-9922-304EBCF94558}" destId="{112B6A0D-2C49-704A-9CEC-52CA3A117DB3}" srcOrd="1" destOrd="0" presId="urn:microsoft.com/office/officeart/2005/8/layout/hierarchy6"/>
    <dgm:cxn modelId="{2D453C54-3E63-9047-8612-6780888F1D94}" type="presParOf" srcId="{F2F0E58A-AB6D-A64F-B637-FE09F9A23D84}" destId="{4B1E6BA9-DD5E-B542-830F-11B902494335}" srcOrd="2" destOrd="0" presId="urn:microsoft.com/office/officeart/2005/8/layout/hierarchy6"/>
    <dgm:cxn modelId="{D18BFC84-EAC8-B24F-98A0-846FD84B5331}" type="presParOf" srcId="{F2F0E58A-AB6D-A64F-B637-FE09F9A23D84}" destId="{D50E9934-7D03-A54E-B875-A9FD97C5493E}" srcOrd="3" destOrd="0" presId="urn:microsoft.com/office/officeart/2005/8/layout/hierarchy6"/>
    <dgm:cxn modelId="{CE405CD4-278A-EE4E-BFE7-FC12CB04441F}" type="presParOf" srcId="{D50E9934-7D03-A54E-B875-A9FD97C5493E}" destId="{07D6009B-21F8-544C-9A3E-01C788005ECD}" srcOrd="0" destOrd="0" presId="urn:microsoft.com/office/officeart/2005/8/layout/hierarchy6"/>
    <dgm:cxn modelId="{ECD35E44-2308-C74A-9D05-30C30CA9E679}" type="presParOf" srcId="{D50E9934-7D03-A54E-B875-A9FD97C5493E}" destId="{DAF49312-CE2F-7341-BD65-7DFDDFEDC0B1}" srcOrd="1" destOrd="0" presId="urn:microsoft.com/office/officeart/2005/8/layout/hierarchy6"/>
    <dgm:cxn modelId="{B282D258-9B48-ED4F-8F8E-AB37FA19D5A5}" type="presParOf" srcId="{0695EF45-5E0A-CE47-ABD7-7469A8B71CB3}" destId="{C5BEB8F8-CF71-674A-B6F6-4645C0604B69}" srcOrd="2" destOrd="0" presId="urn:microsoft.com/office/officeart/2005/8/layout/hierarchy6"/>
    <dgm:cxn modelId="{3DD38FCA-1A56-364E-B7C1-15CAD46D8AFD}" type="presParOf" srcId="{0695EF45-5E0A-CE47-ABD7-7469A8B71CB3}" destId="{57C0D41F-2F6C-8345-A939-B385F112CF32}" srcOrd="3" destOrd="0" presId="urn:microsoft.com/office/officeart/2005/8/layout/hierarchy6"/>
    <dgm:cxn modelId="{CDC62613-7451-964D-9752-DB8A5494856B}" type="presParOf" srcId="{57C0D41F-2F6C-8345-A939-B385F112CF32}" destId="{34C9FD75-DBFD-8D49-BF57-57102A204755}" srcOrd="0" destOrd="0" presId="urn:microsoft.com/office/officeart/2005/8/layout/hierarchy6"/>
    <dgm:cxn modelId="{0B33EA9C-A920-3143-8124-1ABF693CBDD9}" type="presParOf" srcId="{57C0D41F-2F6C-8345-A939-B385F112CF32}" destId="{7734363B-F1E9-6341-8241-FFD38C0E7F8A}" srcOrd="1" destOrd="0" presId="urn:microsoft.com/office/officeart/2005/8/layout/hierarchy6"/>
    <dgm:cxn modelId="{7D1DA7CD-720F-B44E-8B19-649661D5381D}" type="presParOf" srcId="{7734363B-F1E9-6341-8241-FFD38C0E7F8A}" destId="{2A9AC839-0573-0445-BC0A-AC9EA135C9B5}" srcOrd="0" destOrd="0" presId="urn:microsoft.com/office/officeart/2005/8/layout/hierarchy6"/>
    <dgm:cxn modelId="{96700707-FFF3-4A44-B64B-93881022D764}" type="presParOf" srcId="{7734363B-F1E9-6341-8241-FFD38C0E7F8A}" destId="{E454A7C5-A2F0-1542-8983-4B844838F67A}" srcOrd="1" destOrd="0" presId="urn:microsoft.com/office/officeart/2005/8/layout/hierarchy6"/>
    <dgm:cxn modelId="{CC5E7CF2-9B9F-C241-AACE-F92C2AFEF81D}" type="presParOf" srcId="{E454A7C5-A2F0-1542-8983-4B844838F67A}" destId="{A5E4B0A0-872D-0C4F-8A43-DDAF1AC87493}" srcOrd="0" destOrd="0" presId="urn:microsoft.com/office/officeart/2005/8/layout/hierarchy6"/>
    <dgm:cxn modelId="{EA60D4A2-D413-8B49-B539-FE3C98D245E6}" type="presParOf" srcId="{E454A7C5-A2F0-1542-8983-4B844838F67A}" destId="{0870F892-B1D1-0443-8761-4C7412BE0233}" srcOrd="1" destOrd="0" presId="urn:microsoft.com/office/officeart/2005/8/layout/hierarchy6"/>
    <dgm:cxn modelId="{24B3C33C-0B9D-6A45-BD80-7C9E29ABDC2F}" type="presParOf" srcId="{14C4C690-6F1C-6F42-BE7A-6DE81AC0FF36}" destId="{68C7D049-5CCB-D94F-AAB4-DCCFB71E780B}" srcOrd="1" destOrd="0" presId="urn:microsoft.com/office/officeart/2005/8/layout/hierarchy6"/>
    <dgm:cxn modelId="{DA2A54B7-A944-8345-9C16-8BB0A7F24FF4}" type="presParOf" srcId="{68C7D049-5CCB-D94F-AAB4-DCCFB71E780B}" destId="{98B859A3-2538-174A-A062-9BF5D4389D51}" srcOrd="0" destOrd="0" presId="urn:microsoft.com/office/officeart/2005/8/layout/hierarchy6"/>
    <dgm:cxn modelId="{E4C1CE75-075E-4B43-953E-1AC5D53026E2}" type="presParOf" srcId="{98B859A3-2538-174A-A062-9BF5D4389D51}" destId="{A765CF1D-972C-814D-85C6-AECDFFBE1145}" srcOrd="0" destOrd="0" presId="urn:microsoft.com/office/officeart/2005/8/layout/hierarchy6"/>
    <dgm:cxn modelId="{19BFF5FC-2D4F-E145-A416-F5F9B142980F}" type="presParOf" srcId="{98B859A3-2538-174A-A062-9BF5D4389D51}" destId="{505C11F0-5212-0D49-ADBB-81BBD190C7E9}" srcOrd="1" destOrd="0" presId="urn:microsoft.com/office/officeart/2005/8/layout/hierarchy6"/>
    <dgm:cxn modelId="{6C36E3C2-CB0B-184D-AA42-1106C733D4AE}" type="presParOf" srcId="{68C7D049-5CCB-D94F-AAB4-DCCFB71E780B}" destId="{2F23028C-D258-2C40-9317-B8321A903E12}" srcOrd="1" destOrd="0" presId="urn:microsoft.com/office/officeart/2005/8/layout/hierarchy6"/>
    <dgm:cxn modelId="{F8CF4BE6-3D20-CC43-A461-914E20E24574}" type="presParOf" srcId="{2F23028C-D258-2C40-9317-B8321A903E12}" destId="{4ECD8729-9AC1-7540-8BB4-56FC3F3DC12B}" srcOrd="0" destOrd="0" presId="urn:microsoft.com/office/officeart/2005/8/layout/hierarchy6"/>
    <dgm:cxn modelId="{D3F1D4D9-6ABD-A945-9531-00397B4E2889}" type="presParOf" srcId="{68C7D049-5CCB-D94F-AAB4-DCCFB71E780B}" destId="{494BC6FB-9825-0548-86E9-FDADD8BF2348}" srcOrd="2" destOrd="0" presId="urn:microsoft.com/office/officeart/2005/8/layout/hierarchy6"/>
    <dgm:cxn modelId="{D3BCFCB9-A770-2F49-A246-26067FFC8B56}" type="presParOf" srcId="{494BC6FB-9825-0548-86E9-FDADD8BF2348}" destId="{C407136C-B8FD-1B41-899F-B6A985CF4746}" srcOrd="0" destOrd="0" presId="urn:microsoft.com/office/officeart/2005/8/layout/hierarchy6"/>
    <dgm:cxn modelId="{94784E56-65B6-6E4B-9FF8-5F1190DE6D15}" type="presParOf" srcId="{494BC6FB-9825-0548-86E9-FDADD8BF2348}" destId="{6FB2F0C9-576A-7A45-808C-3A9BDAAA863E}" srcOrd="1" destOrd="0" presId="urn:microsoft.com/office/officeart/2005/8/layout/hierarchy6"/>
    <dgm:cxn modelId="{2287ACD8-C8BF-1D4F-8B35-22B9FDE0E2C1}" type="presParOf" srcId="{68C7D049-5CCB-D94F-AAB4-DCCFB71E780B}" destId="{7C073D80-F90A-9943-8A44-CA204F9902D7}" srcOrd="3" destOrd="0" presId="urn:microsoft.com/office/officeart/2005/8/layout/hierarchy6"/>
    <dgm:cxn modelId="{558AC654-9FCC-5F40-921B-67C473F0CFBA}" type="presParOf" srcId="{7C073D80-F90A-9943-8A44-CA204F9902D7}" destId="{3D53A387-10E4-A54D-A9CB-4298FE8C8AD3}" srcOrd="0" destOrd="0" presId="urn:microsoft.com/office/officeart/2005/8/layout/hierarchy6"/>
    <dgm:cxn modelId="{AF9A0569-ACFB-7344-8C11-527FE424ED7C}" type="presParOf" srcId="{68C7D049-5CCB-D94F-AAB4-DCCFB71E780B}" destId="{5E610E2B-4F55-7D4C-9971-6156AF612306}" srcOrd="4" destOrd="0" presId="urn:microsoft.com/office/officeart/2005/8/layout/hierarchy6"/>
    <dgm:cxn modelId="{6D3BB81A-0D02-BE42-A8B2-CFB3C8DE66EC}" type="presParOf" srcId="{5E610E2B-4F55-7D4C-9971-6156AF612306}" destId="{D3650EC0-1A05-D24C-B174-B53117A0C7D8}" srcOrd="0" destOrd="0" presId="urn:microsoft.com/office/officeart/2005/8/layout/hierarchy6"/>
    <dgm:cxn modelId="{4C213943-4D5C-374C-A37E-4662057880CC}" type="presParOf" srcId="{5E610E2B-4F55-7D4C-9971-6156AF612306}" destId="{A4D586B5-2C46-0745-A6FA-9B5261F092B5}"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2A77D6-00A4-114F-A966-8998BCA74573}">
      <dsp:nvSpPr>
        <dsp:cNvPr id="0" name=""/>
        <dsp:cNvSpPr/>
      </dsp:nvSpPr>
      <dsp:spPr>
        <a:xfrm>
          <a:off x="0" y="2768725"/>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No rule required</a:t>
          </a:r>
          <a:endParaRPr lang="en-US" sz="2000" kern="1200" dirty="0"/>
        </a:p>
      </dsp:txBody>
      <dsp:txXfrm>
        <a:off x="0" y="2768725"/>
        <a:ext cx="2194083" cy="1104184"/>
      </dsp:txXfrm>
    </dsp:sp>
    <dsp:sp modelId="{9414254A-9148-3941-B00B-B8A592CC9BFD}">
      <dsp:nvSpPr>
        <dsp:cNvPr id="0" name=""/>
        <dsp:cNvSpPr/>
      </dsp:nvSpPr>
      <dsp:spPr>
        <a:xfrm>
          <a:off x="0" y="1480510"/>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a:t>
          </a:r>
          <a:r>
            <a:rPr lang="en-US" sz="2000" kern="1200" dirty="0" smtClean="0"/>
            <a:t> </a:t>
          </a:r>
          <a:endParaRPr lang="en-US" sz="2000" kern="1200" dirty="0"/>
        </a:p>
      </dsp:txBody>
      <dsp:txXfrm>
        <a:off x="0" y="1480510"/>
        <a:ext cx="2194083" cy="1104184"/>
      </dsp:txXfrm>
    </dsp:sp>
    <dsp:sp modelId="{050F515D-0014-3345-8EF9-62237400EA64}">
      <dsp:nvSpPr>
        <dsp:cNvPr id="0" name=""/>
        <dsp:cNvSpPr/>
      </dsp:nvSpPr>
      <dsp:spPr>
        <a:xfrm>
          <a:off x="0" y="192296"/>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a:t>
          </a:r>
          <a:r>
            <a:rPr lang="en-US" sz="2000" kern="1200" dirty="0" smtClean="0"/>
            <a:t> </a:t>
          </a:r>
          <a:endParaRPr lang="en-US" sz="2000" kern="1200" dirty="0"/>
        </a:p>
      </dsp:txBody>
      <dsp:txXfrm>
        <a:off x="0" y="192296"/>
        <a:ext cx="2194083" cy="1104184"/>
      </dsp:txXfrm>
    </dsp:sp>
    <dsp:sp modelId="{EA579143-3F5C-5C44-A27F-841D6D40F7D6}">
      <dsp:nvSpPr>
        <dsp:cNvPr id="0" name=""/>
        <dsp:cNvSpPr/>
      </dsp:nvSpPr>
      <dsp:spPr>
        <a:xfrm>
          <a:off x="3742014" y="284311"/>
          <a:ext cx="2497388"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 </a:t>
          </a:r>
          <a:r>
            <a:rPr lang="en-US" sz="2400" kern="1200" dirty="0" smtClean="0">
              <a:sym typeface="Symbol"/>
            </a:rPr>
            <a:t> Q)</a:t>
          </a:r>
          <a:r>
            <a:rPr lang="en-US" sz="2400" kern="1200" dirty="0" smtClean="0"/>
            <a:t>  </a:t>
          </a:r>
          <a:r>
            <a:rPr lang="en-US" sz="2400" kern="1200" dirty="0" smtClean="0">
              <a:sym typeface="Symbol"/>
            </a:rPr>
            <a:t></a:t>
          </a:r>
          <a:r>
            <a:rPr lang="en-US" sz="2400" kern="1200" dirty="0" smtClean="0"/>
            <a:t> R)</a:t>
          </a:r>
          <a:endParaRPr lang="en-US" sz="2400" kern="1200" dirty="0"/>
        </a:p>
      </dsp:txBody>
      <dsp:txXfrm>
        <a:off x="3742014" y="284311"/>
        <a:ext cx="2497388" cy="920153"/>
      </dsp:txXfrm>
    </dsp:sp>
    <dsp:sp modelId="{8134CC5B-2B0C-CB46-8EFC-93D73AF58716}">
      <dsp:nvSpPr>
        <dsp:cNvPr id="0" name=""/>
        <dsp:cNvSpPr/>
      </dsp:nvSpPr>
      <dsp:spPr>
        <a:xfrm>
          <a:off x="3783562" y="1204464"/>
          <a:ext cx="1207145" cy="368061"/>
        </a:xfrm>
        <a:custGeom>
          <a:avLst/>
          <a:gdLst/>
          <a:ahLst/>
          <a:cxnLst/>
          <a:rect l="0" t="0" r="0" b="0"/>
          <a:pathLst>
            <a:path>
              <a:moveTo>
                <a:pt x="1207145" y="0"/>
              </a:moveTo>
              <a:lnTo>
                <a:pt x="1207145" y="184030"/>
              </a:lnTo>
              <a:lnTo>
                <a:pt x="0" y="184030"/>
              </a:lnTo>
              <a:lnTo>
                <a:pt x="0" y="36806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4A58BB-72F3-204A-B283-29510C358BA3}">
      <dsp:nvSpPr>
        <dsp:cNvPr id="0" name=""/>
        <dsp:cNvSpPr/>
      </dsp:nvSpPr>
      <dsp:spPr>
        <a:xfrm>
          <a:off x="2816290" y="1572526"/>
          <a:ext cx="1934544"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  Q)</a:t>
          </a:r>
          <a:endParaRPr lang="en-US" sz="2400" kern="1200" dirty="0"/>
        </a:p>
      </dsp:txBody>
      <dsp:txXfrm>
        <a:off x="2816290" y="1572526"/>
        <a:ext cx="1934544" cy="920153"/>
      </dsp:txXfrm>
    </dsp:sp>
    <dsp:sp modelId="{0EB5B7BD-224D-A44A-A6CB-9E8395E08043}">
      <dsp:nvSpPr>
        <dsp:cNvPr id="0" name=""/>
        <dsp:cNvSpPr/>
      </dsp:nvSpPr>
      <dsp:spPr>
        <a:xfrm>
          <a:off x="2886413" y="2492679"/>
          <a:ext cx="897149" cy="368061"/>
        </a:xfrm>
        <a:custGeom>
          <a:avLst/>
          <a:gdLst/>
          <a:ahLst/>
          <a:cxnLst/>
          <a:rect l="0" t="0" r="0" b="0"/>
          <a:pathLst>
            <a:path>
              <a:moveTo>
                <a:pt x="897149" y="0"/>
              </a:moveTo>
              <a:lnTo>
                <a:pt x="897149" y="184030"/>
              </a:lnTo>
              <a:lnTo>
                <a:pt x="0" y="184030"/>
              </a:lnTo>
              <a:lnTo>
                <a:pt x="0"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CB47CB-C076-FF4E-85C5-D8D9D99F09A0}">
      <dsp:nvSpPr>
        <dsp:cNvPr id="0" name=""/>
        <dsp:cNvSpPr/>
      </dsp:nvSpPr>
      <dsp:spPr>
        <a:xfrm>
          <a:off x="2196297" y="2860741"/>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a:t>
          </a:r>
          <a:endParaRPr lang="en-US" sz="2400" kern="1200" dirty="0"/>
        </a:p>
      </dsp:txBody>
      <dsp:txXfrm>
        <a:off x="2196297" y="2860741"/>
        <a:ext cx="1380230" cy="920153"/>
      </dsp:txXfrm>
    </dsp:sp>
    <dsp:sp modelId="{1BC6AF47-880F-204D-9626-FB569E8582D7}">
      <dsp:nvSpPr>
        <dsp:cNvPr id="0" name=""/>
        <dsp:cNvSpPr/>
      </dsp:nvSpPr>
      <dsp:spPr>
        <a:xfrm>
          <a:off x="3783562" y="2492679"/>
          <a:ext cx="897149" cy="368061"/>
        </a:xfrm>
        <a:custGeom>
          <a:avLst/>
          <a:gdLst/>
          <a:ahLst/>
          <a:cxnLst/>
          <a:rect l="0" t="0" r="0" b="0"/>
          <a:pathLst>
            <a:path>
              <a:moveTo>
                <a:pt x="0" y="0"/>
              </a:moveTo>
              <a:lnTo>
                <a:pt x="0" y="184030"/>
              </a:lnTo>
              <a:lnTo>
                <a:pt x="897149" y="184030"/>
              </a:lnTo>
              <a:lnTo>
                <a:pt x="897149"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C2355E-D5FF-1745-BA2A-81B73229D96D}">
      <dsp:nvSpPr>
        <dsp:cNvPr id="0" name=""/>
        <dsp:cNvSpPr/>
      </dsp:nvSpPr>
      <dsp:spPr>
        <a:xfrm>
          <a:off x="3990597" y="2860741"/>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Q</a:t>
          </a:r>
          <a:endParaRPr lang="en-US" sz="2400" kern="1200" dirty="0"/>
        </a:p>
      </dsp:txBody>
      <dsp:txXfrm>
        <a:off x="3990597" y="2860741"/>
        <a:ext cx="1380230" cy="920153"/>
      </dsp:txXfrm>
    </dsp:sp>
    <dsp:sp modelId="{505FEEDA-F30D-5241-93A3-63C818954A55}">
      <dsp:nvSpPr>
        <dsp:cNvPr id="0" name=""/>
        <dsp:cNvSpPr/>
      </dsp:nvSpPr>
      <dsp:spPr>
        <a:xfrm>
          <a:off x="4990708" y="1204464"/>
          <a:ext cx="1484302" cy="368061"/>
        </a:xfrm>
        <a:custGeom>
          <a:avLst/>
          <a:gdLst/>
          <a:ahLst/>
          <a:cxnLst/>
          <a:rect l="0" t="0" r="0" b="0"/>
          <a:pathLst>
            <a:path>
              <a:moveTo>
                <a:pt x="0" y="0"/>
              </a:moveTo>
              <a:lnTo>
                <a:pt x="0" y="184030"/>
              </a:lnTo>
              <a:lnTo>
                <a:pt x="1484302" y="184030"/>
              </a:lnTo>
              <a:lnTo>
                <a:pt x="1484302" y="36806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5FF79E5-EA4D-2547-BEC3-4D93B7F71888}">
      <dsp:nvSpPr>
        <dsp:cNvPr id="0" name=""/>
        <dsp:cNvSpPr/>
      </dsp:nvSpPr>
      <dsp:spPr>
        <a:xfrm>
          <a:off x="5784896" y="1572526"/>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t>
          </a:r>
          <a:endParaRPr lang="en-US" sz="2400" kern="1200" dirty="0"/>
        </a:p>
      </dsp:txBody>
      <dsp:txXfrm>
        <a:off x="5784896" y="1572526"/>
        <a:ext cx="1380230" cy="920153"/>
      </dsp:txXfrm>
    </dsp:sp>
    <dsp:sp modelId="{80ACFB18-66EF-DF45-9BBB-B1775E961A40}">
      <dsp:nvSpPr>
        <dsp:cNvPr id="0" name=""/>
        <dsp:cNvSpPr/>
      </dsp:nvSpPr>
      <dsp:spPr>
        <a:xfrm>
          <a:off x="6429291" y="2492679"/>
          <a:ext cx="91440" cy="368061"/>
        </a:xfrm>
        <a:custGeom>
          <a:avLst/>
          <a:gdLst/>
          <a:ahLst/>
          <a:cxnLst/>
          <a:rect l="0" t="0" r="0" b="0"/>
          <a:pathLst>
            <a:path>
              <a:moveTo>
                <a:pt x="45720" y="0"/>
              </a:moveTo>
              <a:lnTo>
                <a:pt x="45720"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29B3569-FD91-7947-BF16-11ABC3249FC6}">
      <dsp:nvSpPr>
        <dsp:cNvPr id="0" name=""/>
        <dsp:cNvSpPr/>
      </dsp:nvSpPr>
      <dsp:spPr>
        <a:xfrm>
          <a:off x="5784896" y="2860741"/>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t>
          </a:r>
          <a:endParaRPr lang="en-US" sz="2400" kern="1200" dirty="0"/>
        </a:p>
      </dsp:txBody>
      <dsp:txXfrm>
        <a:off x="5784896" y="2860741"/>
        <a:ext cx="1380230" cy="92015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CAAC9D-1528-CB4C-90E5-E0585E814135}">
      <dsp:nvSpPr>
        <dsp:cNvPr id="0" name=""/>
        <dsp:cNvSpPr/>
      </dsp:nvSpPr>
      <dsp:spPr>
        <a:xfrm>
          <a:off x="0" y="2768701"/>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No rules required</a:t>
          </a:r>
          <a:endParaRPr lang="en-US" sz="2000" kern="1200" dirty="0"/>
        </a:p>
      </dsp:txBody>
      <dsp:txXfrm>
        <a:off x="0" y="2768701"/>
        <a:ext cx="2194083" cy="1104184"/>
      </dsp:txXfrm>
    </dsp:sp>
    <dsp:sp modelId="{F4790406-311F-364F-8150-CE21FBE996F0}">
      <dsp:nvSpPr>
        <dsp:cNvPr id="0" name=""/>
        <dsp:cNvSpPr/>
      </dsp:nvSpPr>
      <dsp:spPr>
        <a:xfrm>
          <a:off x="0" y="1480486"/>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 followed by </a:t>
          </a:r>
          <a:r>
            <a:rPr lang="en-US" sz="2000" kern="1200" dirty="0" smtClean="0"/>
            <a:t> </a:t>
          </a:r>
          <a:r>
            <a:rPr lang="en-US" sz="2000" kern="1200" dirty="0" smtClean="0">
              <a:sym typeface="Symbol"/>
            </a:rPr>
            <a:t></a:t>
          </a:r>
          <a:endParaRPr lang="en-US" sz="2000" kern="1200" dirty="0"/>
        </a:p>
      </dsp:txBody>
      <dsp:txXfrm>
        <a:off x="0" y="1480486"/>
        <a:ext cx="2194083" cy="1104184"/>
      </dsp:txXfrm>
    </dsp:sp>
    <dsp:sp modelId="{9BB2BE89-FBCB-D44E-AA18-14B8ACFB18EE}">
      <dsp:nvSpPr>
        <dsp:cNvPr id="0" name=""/>
        <dsp:cNvSpPr/>
      </dsp:nvSpPr>
      <dsp:spPr>
        <a:xfrm>
          <a:off x="0" y="179584"/>
          <a:ext cx="7313613" cy="1104184"/>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 </a:t>
          </a:r>
          <a:r>
            <a:rPr lang="en-US" sz="2000" kern="1200" dirty="0" smtClean="0"/>
            <a:t> </a:t>
          </a:r>
          <a:endParaRPr lang="en-US" sz="2000" kern="1200" dirty="0"/>
        </a:p>
      </dsp:txBody>
      <dsp:txXfrm>
        <a:off x="0" y="179584"/>
        <a:ext cx="2194083" cy="1104184"/>
      </dsp:txXfrm>
    </dsp:sp>
    <dsp:sp modelId="{C6050C62-40C0-454D-B1DE-E60554F49F14}">
      <dsp:nvSpPr>
        <dsp:cNvPr id="0" name=""/>
        <dsp:cNvSpPr/>
      </dsp:nvSpPr>
      <dsp:spPr>
        <a:xfrm>
          <a:off x="3153035" y="284286"/>
          <a:ext cx="3230856"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a:t>
          </a:r>
          <a:r>
            <a:rPr lang="en-US" sz="2400" kern="1200" dirty="0" smtClean="0"/>
            <a:t>P </a:t>
          </a:r>
          <a:r>
            <a:rPr lang="en-US" sz="2400" kern="1200" dirty="0" smtClean="0">
              <a:sym typeface="Symbol"/>
            </a:rPr>
            <a:t> Q)  R) </a:t>
          </a:r>
          <a:r>
            <a:rPr lang="en-US" sz="2400" kern="1200" dirty="0" smtClean="0"/>
            <a:t> </a:t>
          </a:r>
          <a:endParaRPr lang="en-US" sz="2400" kern="1200" dirty="0"/>
        </a:p>
      </dsp:txBody>
      <dsp:txXfrm>
        <a:off x="3153035" y="284286"/>
        <a:ext cx="3230856" cy="920153"/>
      </dsp:txXfrm>
    </dsp:sp>
    <dsp:sp modelId="{8A8A63B0-1EF9-9641-8116-61123468B4D9}">
      <dsp:nvSpPr>
        <dsp:cNvPr id="0" name=""/>
        <dsp:cNvSpPr/>
      </dsp:nvSpPr>
      <dsp:spPr>
        <a:xfrm>
          <a:off x="3783562" y="1204440"/>
          <a:ext cx="984901" cy="368061"/>
        </a:xfrm>
        <a:custGeom>
          <a:avLst/>
          <a:gdLst/>
          <a:ahLst/>
          <a:cxnLst/>
          <a:rect l="0" t="0" r="0" b="0"/>
          <a:pathLst>
            <a:path>
              <a:moveTo>
                <a:pt x="984901" y="0"/>
              </a:moveTo>
              <a:lnTo>
                <a:pt x="984901" y="184030"/>
              </a:lnTo>
              <a:lnTo>
                <a:pt x="0" y="184030"/>
              </a:lnTo>
              <a:lnTo>
                <a:pt x="0" y="36806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355945-34FA-E840-A377-6C3DD02F800E}">
      <dsp:nvSpPr>
        <dsp:cNvPr id="0" name=""/>
        <dsp:cNvSpPr/>
      </dsp:nvSpPr>
      <dsp:spPr>
        <a:xfrm>
          <a:off x="2371801" y="1572501"/>
          <a:ext cx="2823523"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  Q) </a:t>
          </a:r>
          <a:endParaRPr lang="en-US" sz="2400" kern="1200" dirty="0"/>
        </a:p>
      </dsp:txBody>
      <dsp:txXfrm>
        <a:off x="2371801" y="1572501"/>
        <a:ext cx="2823523" cy="920153"/>
      </dsp:txXfrm>
    </dsp:sp>
    <dsp:sp modelId="{D57AE0FE-6047-A84B-BBFD-CC624C786C37}">
      <dsp:nvSpPr>
        <dsp:cNvPr id="0" name=""/>
        <dsp:cNvSpPr/>
      </dsp:nvSpPr>
      <dsp:spPr>
        <a:xfrm>
          <a:off x="2886413" y="2492655"/>
          <a:ext cx="897149" cy="368061"/>
        </a:xfrm>
        <a:custGeom>
          <a:avLst/>
          <a:gdLst/>
          <a:ahLst/>
          <a:cxnLst/>
          <a:rect l="0" t="0" r="0" b="0"/>
          <a:pathLst>
            <a:path>
              <a:moveTo>
                <a:pt x="897149" y="0"/>
              </a:moveTo>
              <a:lnTo>
                <a:pt x="897149" y="184030"/>
              </a:lnTo>
              <a:lnTo>
                <a:pt x="0" y="184030"/>
              </a:lnTo>
              <a:lnTo>
                <a:pt x="0"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60CCDE-5070-1749-BA9D-A4455212FF41}">
      <dsp:nvSpPr>
        <dsp:cNvPr id="0" name=""/>
        <dsp:cNvSpPr/>
      </dsp:nvSpPr>
      <dsp:spPr>
        <a:xfrm>
          <a:off x="2196297" y="2860716"/>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a:t>
          </a:r>
          <a:endParaRPr lang="en-US" sz="2400" kern="1200" dirty="0"/>
        </a:p>
      </dsp:txBody>
      <dsp:txXfrm>
        <a:off x="2196297" y="2860716"/>
        <a:ext cx="1380230" cy="920153"/>
      </dsp:txXfrm>
    </dsp:sp>
    <dsp:sp modelId="{33723A12-6BFB-474C-9DC6-73E1AF8F2F64}">
      <dsp:nvSpPr>
        <dsp:cNvPr id="0" name=""/>
        <dsp:cNvSpPr/>
      </dsp:nvSpPr>
      <dsp:spPr>
        <a:xfrm>
          <a:off x="3783562" y="2492655"/>
          <a:ext cx="897149" cy="368061"/>
        </a:xfrm>
        <a:custGeom>
          <a:avLst/>
          <a:gdLst/>
          <a:ahLst/>
          <a:cxnLst/>
          <a:rect l="0" t="0" r="0" b="0"/>
          <a:pathLst>
            <a:path>
              <a:moveTo>
                <a:pt x="0" y="0"/>
              </a:moveTo>
              <a:lnTo>
                <a:pt x="0" y="184030"/>
              </a:lnTo>
              <a:lnTo>
                <a:pt x="897149" y="184030"/>
              </a:lnTo>
              <a:lnTo>
                <a:pt x="897149"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B46A035-974A-064E-ADFC-C492C996F806}">
      <dsp:nvSpPr>
        <dsp:cNvPr id="0" name=""/>
        <dsp:cNvSpPr/>
      </dsp:nvSpPr>
      <dsp:spPr>
        <a:xfrm>
          <a:off x="3990597" y="2860716"/>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Q</a:t>
          </a:r>
          <a:endParaRPr lang="en-US" sz="2400" kern="1200" dirty="0"/>
        </a:p>
      </dsp:txBody>
      <dsp:txXfrm>
        <a:off x="3990597" y="2860716"/>
        <a:ext cx="1380230" cy="920153"/>
      </dsp:txXfrm>
    </dsp:sp>
    <dsp:sp modelId="{54E2DF59-51CD-A34F-8404-E71C35EBE213}">
      <dsp:nvSpPr>
        <dsp:cNvPr id="0" name=""/>
        <dsp:cNvSpPr/>
      </dsp:nvSpPr>
      <dsp:spPr>
        <a:xfrm>
          <a:off x="4768463" y="1204440"/>
          <a:ext cx="1706547" cy="368061"/>
        </a:xfrm>
        <a:custGeom>
          <a:avLst/>
          <a:gdLst/>
          <a:ahLst/>
          <a:cxnLst/>
          <a:rect l="0" t="0" r="0" b="0"/>
          <a:pathLst>
            <a:path>
              <a:moveTo>
                <a:pt x="0" y="0"/>
              </a:moveTo>
              <a:lnTo>
                <a:pt x="0" y="184030"/>
              </a:lnTo>
              <a:lnTo>
                <a:pt x="1706547" y="184030"/>
              </a:lnTo>
              <a:lnTo>
                <a:pt x="1706547" y="36806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B4EB98-9F43-A54B-9A11-0C0DA15B9D87}">
      <dsp:nvSpPr>
        <dsp:cNvPr id="0" name=""/>
        <dsp:cNvSpPr/>
      </dsp:nvSpPr>
      <dsp:spPr>
        <a:xfrm>
          <a:off x="5784896" y="1572501"/>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t>
          </a:r>
          <a:endParaRPr lang="en-US" sz="2400" kern="1200" dirty="0"/>
        </a:p>
      </dsp:txBody>
      <dsp:txXfrm>
        <a:off x="5784896" y="1572501"/>
        <a:ext cx="1380230" cy="920153"/>
      </dsp:txXfrm>
    </dsp:sp>
    <dsp:sp modelId="{88466F3A-8276-8345-A3BE-7EC3127631BA}">
      <dsp:nvSpPr>
        <dsp:cNvPr id="0" name=""/>
        <dsp:cNvSpPr/>
      </dsp:nvSpPr>
      <dsp:spPr>
        <a:xfrm>
          <a:off x="6429291" y="2492655"/>
          <a:ext cx="91440" cy="368061"/>
        </a:xfrm>
        <a:custGeom>
          <a:avLst/>
          <a:gdLst/>
          <a:ahLst/>
          <a:cxnLst/>
          <a:rect l="0" t="0" r="0" b="0"/>
          <a:pathLst>
            <a:path>
              <a:moveTo>
                <a:pt x="45720" y="0"/>
              </a:moveTo>
              <a:lnTo>
                <a:pt x="45720" y="36806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040718-21BF-F945-A731-09F01322F550}">
      <dsp:nvSpPr>
        <dsp:cNvPr id="0" name=""/>
        <dsp:cNvSpPr/>
      </dsp:nvSpPr>
      <dsp:spPr>
        <a:xfrm>
          <a:off x="5784896" y="2860716"/>
          <a:ext cx="1380230" cy="92015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t>
          </a:r>
          <a:endParaRPr lang="en-US" sz="2400" kern="1200" dirty="0"/>
        </a:p>
      </dsp:txBody>
      <dsp:txXfrm>
        <a:off x="5784896" y="2860716"/>
        <a:ext cx="1380230" cy="92015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3650EC0-1A05-D24C-B174-B53117A0C7D8}">
      <dsp:nvSpPr>
        <dsp:cNvPr id="0" name=""/>
        <dsp:cNvSpPr/>
      </dsp:nvSpPr>
      <dsp:spPr>
        <a:xfrm>
          <a:off x="0" y="2768870"/>
          <a:ext cx="7315222" cy="1104427"/>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 No rules required</a:t>
          </a:r>
          <a:endParaRPr lang="en-US" sz="2000" kern="1200" dirty="0"/>
        </a:p>
      </dsp:txBody>
      <dsp:txXfrm>
        <a:off x="0" y="2768870"/>
        <a:ext cx="2194566" cy="1104427"/>
      </dsp:txXfrm>
    </dsp:sp>
    <dsp:sp modelId="{C407136C-B8FD-1B41-899F-B6A985CF4746}">
      <dsp:nvSpPr>
        <dsp:cNvPr id="0" name=""/>
        <dsp:cNvSpPr/>
      </dsp:nvSpPr>
      <dsp:spPr>
        <a:xfrm>
          <a:off x="0" y="1480372"/>
          <a:ext cx="7315222" cy="1104427"/>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a:t>
          </a:r>
          <a:r>
            <a:rPr lang="en-US" sz="2000" kern="1200" dirty="0" smtClean="0"/>
            <a:t> </a:t>
          </a:r>
          <a:endParaRPr lang="en-US" sz="2000" kern="1200" dirty="0"/>
        </a:p>
      </dsp:txBody>
      <dsp:txXfrm>
        <a:off x="0" y="1480372"/>
        <a:ext cx="2194566" cy="1104427"/>
      </dsp:txXfrm>
    </dsp:sp>
    <dsp:sp modelId="{A765CF1D-972C-814D-85C6-AECDFFBE1145}">
      <dsp:nvSpPr>
        <dsp:cNvPr id="0" name=""/>
        <dsp:cNvSpPr/>
      </dsp:nvSpPr>
      <dsp:spPr>
        <a:xfrm>
          <a:off x="0" y="191874"/>
          <a:ext cx="7315222" cy="1104427"/>
        </a:xfrm>
        <a:prstGeom prst="roundRect">
          <a:avLst>
            <a:gd name="adj" fmla="val 10000"/>
          </a:avLst>
        </a:prstGeom>
        <a:solidFill>
          <a:schemeClr val="accent1">
            <a:tint val="40000"/>
            <a:hueOff val="0"/>
            <a:satOff val="0"/>
            <a:lumOff val="0"/>
            <a:alphaOff val="0"/>
          </a:schemeClr>
        </a:solidFill>
        <a:ln>
          <a:noFill/>
        </a:ln>
        <a:effectLst>
          <a:outerShdw blurRad="101600" dist="38100" dir="5400000" rotWithShape="0">
            <a:srgbClr val="000000">
              <a:alpha val="75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Apply rule for </a:t>
          </a:r>
          <a:r>
            <a:rPr lang="en-US" sz="2000" kern="1200" dirty="0" smtClean="0">
              <a:sym typeface="Symbol"/>
            </a:rPr>
            <a:t></a:t>
          </a:r>
          <a:r>
            <a:rPr lang="en-US" sz="2000" kern="1200" dirty="0" smtClean="0"/>
            <a:t> </a:t>
          </a:r>
          <a:endParaRPr lang="en-US" sz="2000" kern="1200" dirty="0"/>
        </a:p>
      </dsp:txBody>
      <dsp:txXfrm>
        <a:off x="0" y="191874"/>
        <a:ext cx="2194566" cy="1104427"/>
      </dsp:txXfrm>
    </dsp:sp>
    <dsp:sp modelId="{849421C1-DDFE-5247-A18D-494F7EB1027E}">
      <dsp:nvSpPr>
        <dsp:cNvPr id="0" name=""/>
        <dsp:cNvSpPr/>
      </dsp:nvSpPr>
      <dsp:spPr>
        <a:xfrm>
          <a:off x="3260403" y="283909"/>
          <a:ext cx="3513845"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  Q)  R)   </a:t>
          </a:r>
          <a:endParaRPr lang="en-US" sz="2400" kern="1200" dirty="0"/>
        </a:p>
      </dsp:txBody>
      <dsp:txXfrm>
        <a:off x="3260403" y="283909"/>
        <a:ext cx="3513845" cy="920355"/>
      </dsp:txXfrm>
    </dsp:sp>
    <dsp:sp modelId="{54F1385A-3F55-914F-9EF2-B7F4EB6E9935}">
      <dsp:nvSpPr>
        <dsp:cNvPr id="0" name=""/>
        <dsp:cNvSpPr/>
      </dsp:nvSpPr>
      <dsp:spPr>
        <a:xfrm>
          <a:off x="3784395" y="1204265"/>
          <a:ext cx="1232930" cy="368142"/>
        </a:xfrm>
        <a:custGeom>
          <a:avLst/>
          <a:gdLst/>
          <a:ahLst/>
          <a:cxnLst/>
          <a:rect l="0" t="0" r="0" b="0"/>
          <a:pathLst>
            <a:path>
              <a:moveTo>
                <a:pt x="1232930" y="0"/>
              </a:moveTo>
              <a:lnTo>
                <a:pt x="1232930" y="184071"/>
              </a:lnTo>
              <a:lnTo>
                <a:pt x="0" y="184071"/>
              </a:lnTo>
              <a:lnTo>
                <a:pt x="0" y="368142"/>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006A3FF-DE2E-0440-B0D4-527D02D466AB}">
      <dsp:nvSpPr>
        <dsp:cNvPr id="0" name=""/>
        <dsp:cNvSpPr/>
      </dsp:nvSpPr>
      <dsp:spPr>
        <a:xfrm>
          <a:off x="2867948" y="1572408"/>
          <a:ext cx="1832893"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   Q)</a:t>
          </a:r>
          <a:endParaRPr lang="en-US" sz="2400" kern="1200" dirty="0"/>
        </a:p>
      </dsp:txBody>
      <dsp:txXfrm>
        <a:off x="2867948" y="1572408"/>
        <a:ext cx="1832893" cy="920355"/>
      </dsp:txXfrm>
    </dsp:sp>
    <dsp:sp modelId="{39701DF6-6947-7C45-9554-85F3D6318F50}">
      <dsp:nvSpPr>
        <dsp:cNvPr id="0" name=""/>
        <dsp:cNvSpPr/>
      </dsp:nvSpPr>
      <dsp:spPr>
        <a:xfrm>
          <a:off x="2887048" y="2492763"/>
          <a:ext cx="897346" cy="368142"/>
        </a:xfrm>
        <a:custGeom>
          <a:avLst/>
          <a:gdLst/>
          <a:ahLst/>
          <a:cxnLst/>
          <a:rect l="0" t="0" r="0" b="0"/>
          <a:pathLst>
            <a:path>
              <a:moveTo>
                <a:pt x="897346" y="0"/>
              </a:moveTo>
              <a:lnTo>
                <a:pt x="897346" y="184071"/>
              </a:lnTo>
              <a:lnTo>
                <a:pt x="0" y="184071"/>
              </a:lnTo>
              <a:lnTo>
                <a:pt x="0" y="368142"/>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779508-7EEB-8540-BF7D-73FAD75F9EF7}">
      <dsp:nvSpPr>
        <dsp:cNvPr id="0" name=""/>
        <dsp:cNvSpPr/>
      </dsp:nvSpPr>
      <dsp:spPr>
        <a:xfrm>
          <a:off x="2196781" y="2860906"/>
          <a:ext cx="1380533"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ym typeface="Symbol"/>
            </a:rPr>
            <a:t>P </a:t>
          </a:r>
          <a:endParaRPr lang="en-US" sz="2400" kern="1200" dirty="0"/>
        </a:p>
      </dsp:txBody>
      <dsp:txXfrm>
        <a:off x="2196781" y="2860906"/>
        <a:ext cx="1380533" cy="920355"/>
      </dsp:txXfrm>
    </dsp:sp>
    <dsp:sp modelId="{4B1E6BA9-DD5E-B542-830F-11B902494335}">
      <dsp:nvSpPr>
        <dsp:cNvPr id="0" name=""/>
        <dsp:cNvSpPr/>
      </dsp:nvSpPr>
      <dsp:spPr>
        <a:xfrm>
          <a:off x="3784395" y="2492763"/>
          <a:ext cx="897346" cy="368142"/>
        </a:xfrm>
        <a:custGeom>
          <a:avLst/>
          <a:gdLst/>
          <a:ahLst/>
          <a:cxnLst/>
          <a:rect l="0" t="0" r="0" b="0"/>
          <a:pathLst>
            <a:path>
              <a:moveTo>
                <a:pt x="0" y="0"/>
              </a:moveTo>
              <a:lnTo>
                <a:pt x="0" y="184071"/>
              </a:lnTo>
              <a:lnTo>
                <a:pt x="897346" y="184071"/>
              </a:lnTo>
              <a:lnTo>
                <a:pt x="897346" y="368142"/>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D6009B-21F8-544C-9A3E-01C788005ECD}">
      <dsp:nvSpPr>
        <dsp:cNvPr id="0" name=""/>
        <dsp:cNvSpPr/>
      </dsp:nvSpPr>
      <dsp:spPr>
        <a:xfrm>
          <a:off x="3991475" y="2860906"/>
          <a:ext cx="1380533"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Q</a:t>
          </a:r>
          <a:endParaRPr lang="en-US" sz="2400" kern="1200" dirty="0"/>
        </a:p>
      </dsp:txBody>
      <dsp:txXfrm>
        <a:off x="3991475" y="2860906"/>
        <a:ext cx="1380533" cy="920355"/>
      </dsp:txXfrm>
    </dsp:sp>
    <dsp:sp modelId="{C5BEB8F8-CF71-674A-B6F6-4645C0604B69}">
      <dsp:nvSpPr>
        <dsp:cNvPr id="0" name=""/>
        <dsp:cNvSpPr/>
      </dsp:nvSpPr>
      <dsp:spPr>
        <a:xfrm>
          <a:off x="5017325" y="1204265"/>
          <a:ext cx="1459110" cy="368142"/>
        </a:xfrm>
        <a:custGeom>
          <a:avLst/>
          <a:gdLst/>
          <a:ahLst/>
          <a:cxnLst/>
          <a:rect l="0" t="0" r="0" b="0"/>
          <a:pathLst>
            <a:path>
              <a:moveTo>
                <a:pt x="0" y="0"/>
              </a:moveTo>
              <a:lnTo>
                <a:pt x="0" y="184071"/>
              </a:lnTo>
              <a:lnTo>
                <a:pt x="1459110" y="184071"/>
              </a:lnTo>
              <a:lnTo>
                <a:pt x="1459110" y="368142"/>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C9FD75-DBFD-8D49-BF57-57102A204755}">
      <dsp:nvSpPr>
        <dsp:cNvPr id="0" name=""/>
        <dsp:cNvSpPr/>
      </dsp:nvSpPr>
      <dsp:spPr>
        <a:xfrm>
          <a:off x="5786169" y="1572408"/>
          <a:ext cx="1380533"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t>
          </a:r>
          <a:endParaRPr lang="en-US" sz="2400" kern="1200" dirty="0"/>
        </a:p>
      </dsp:txBody>
      <dsp:txXfrm>
        <a:off x="5786169" y="1572408"/>
        <a:ext cx="1380533" cy="920355"/>
      </dsp:txXfrm>
    </dsp:sp>
    <dsp:sp modelId="{2A9AC839-0573-0445-BC0A-AC9EA135C9B5}">
      <dsp:nvSpPr>
        <dsp:cNvPr id="0" name=""/>
        <dsp:cNvSpPr/>
      </dsp:nvSpPr>
      <dsp:spPr>
        <a:xfrm>
          <a:off x="6430716" y="2492763"/>
          <a:ext cx="91440" cy="368142"/>
        </a:xfrm>
        <a:custGeom>
          <a:avLst/>
          <a:gdLst/>
          <a:ahLst/>
          <a:cxnLst/>
          <a:rect l="0" t="0" r="0" b="0"/>
          <a:pathLst>
            <a:path>
              <a:moveTo>
                <a:pt x="45720" y="0"/>
              </a:moveTo>
              <a:lnTo>
                <a:pt x="45720" y="368142"/>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5E4B0A0-872D-0C4F-8A43-DDAF1AC87493}">
      <dsp:nvSpPr>
        <dsp:cNvPr id="0" name=""/>
        <dsp:cNvSpPr/>
      </dsp:nvSpPr>
      <dsp:spPr>
        <a:xfrm>
          <a:off x="5786169" y="2860906"/>
          <a:ext cx="1380533" cy="92035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30000"/>
                <a:satMod val="150000"/>
              </a:schemeClr>
              <a:schemeClr val="accent1">
                <a:hueOff val="0"/>
                <a:satOff val="0"/>
                <a:lumOff val="0"/>
                <a:alphaOff val="0"/>
                <a:alpha val="10000"/>
                <a:satMod val="120000"/>
              </a:schemeClr>
            </a:duotone>
          </a:blip>
          <a:stretch/>
        </a:blipFill>
        <a:ln>
          <a:noFill/>
        </a:ln>
        <a:effectLst>
          <a:outerShdw blurRad="101600" dist="38100" dir="5400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smtClean="0"/>
            <a:t>R</a:t>
          </a:r>
          <a:endParaRPr lang="en-US" sz="2400" kern="1200" dirty="0"/>
        </a:p>
      </dsp:txBody>
      <dsp:txXfrm>
        <a:off x="5786169" y="2860906"/>
        <a:ext cx="1380533" cy="92035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5A81D6BD-1F79-5E40-B27C-B02D11EF00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5A81D6BD-1F79-5E40-B27C-B02D11EF00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A81D6BD-1F79-5E40-B27C-B02D11EF003D}"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6A7C2B8-B2E3-BD41-8C7E-93CB19D8FF0F}" type="datetimeFigureOut">
              <a:rPr lang="en-US" smtClean="0"/>
              <a:pPr/>
              <a:t>10/12/10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81D6BD-1F79-5E40-B27C-B02D11EF003D}"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D6A7C2B8-B2E3-BD41-8C7E-93CB19D8FF0F}" type="datetimeFigureOut">
              <a:rPr lang="en-US" smtClean="0"/>
              <a:pPr/>
              <a:t>10/12/10</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5A81D6BD-1F79-5E40-B27C-B02D11EF00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microsoft.com/office/2007/relationships/diagramDrawing" Target="../diagrams/drawing1.xml"/><Relationship Id="rId4" Type="http://schemas.openxmlformats.org/officeDocument/2006/relationships/diagramQuickStyle" Target="../diagrams/quickStyle1.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5" Type="http://schemas.openxmlformats.org/officeDocument/2006/relationships/diagramColors" Target="../diagrams/colors1.xml"/></Relationships>
</file>

<file path=ppt/slides/_rels/slide14.xml.rels><?xml version="1.0" encoding="UTF-8" standalone="yes"?>
<Relationships xmlns="http://schemas.openxmlformats.org/package/2006/relationships"><Relationship Id="rId6" Type="http://schemas.microsoft.com/office/2007/relationships/diagramDrawing" Target="../diagrams/drawing2.xml"/><Relationship Id="rId4" Type="http://schemas.openxmlformats.org/officeDocument/2006/relationships/diagramQuickStyle" Target="../diagrams/quickStyle2.xml"/><Relationship Id="rId1" Type="http://schemas.openxmlformats.org/officeDocument/2006/relationships/slideLayout" Target="../slideLayouts/slideLayout2.xml"/><Relationship Id="rId2" Type="http://schemas.openxmlformats.org/officeDocument/2006/relationships/diagramData" Target="../diagrams/data2.xml"/><Relationship Id="rId3" Type="http://schemas.openxmlformats.org/officeDocument/2006/relationships/diagramLayout" Target="../diagrams/layout2.xml"/><Relationship Id="rId5" Type="http://schemas.openxmlformats.org/officeDocument/2006/relationships/diagramColors" Target="../diagrams/colors2.xml"/></Relationships>
</file>

<file path=ppt/slides/_rels/slide15.xml.rels><?xml version="1.0" encoding="UTF-8" standalone="yes"?>
<Relationships xmlns="http://schemas.openxmlformats.org/package/2006/relationships"><Relationship Id="rId6" Type="http://schemas.microsoft.com/office/2007/relationships/diagramDrawing" Target="../diagrams/drawing3.xml"/><Relationship Id="rId4" Type="http://schemas.openxmlformats.org/officeDocument/2006/relationships/diagramQuickStyle" Target="../diagrams/quickStyle3.xml"/><Relationship Id="rId1" Type="http://schemas.openxmlformats.org/officeDocument/2006/relationships/slideLayout" Target="../slideLayouts/slideLayout2.xml"/><Relationship Id="rId2" Type="http://schemas.openxmlformats.org/officeDocument/2006/relationships/diagramData" Target="../diagrams/data3.xml"/><Relationship Id="rId3" Type="http://schemas.openxmlformats.org/officeDocument/2006/relationships/diagramLayout" Target="../diagrams/layout3.xml"/><Relationship Id="rId5" Type="http://schemas.openxmlformats.org/officeDocument/2006/relationships/diagramColors" Target="../diagrams/colors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Logic &amp; Critical Reasoning</a:t>
            </a:r>
            <a:endParaRPr lang="en-US" sz="3200" dirty="0"/>
          </a:p>
        </p:txBody>
      </p:sp>
      <p:sp>
        <p:nvSpPr>
          <p:cNvPr id="3" name="Subtitle 2"/>
          <p:cNvSpPr>
            <a:spLocks noGrp="1"/>
          </p:cNvSpPr>
          <p:nvPr>
            <p:ph type="subTitle" idx="1"/>
          </p:nvPr>
        </p:nvSpPr>
        <p:spPr/>
        <p:txBody>
          <a:bodyPr/>
          <a:lstStyle/>
          <a:p>
            <a:r>
              <a:rPr lang="en-US" dirty="0" smtClean="0"/>
              <a:t>Truth-Tree Analysis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Tree Construction</a:t>
            </a:r>
            <a:endParaRPr lang="en-US" sz="2400" dirty="0"/>
          </a:p>
        </p:txBody>
      </p:sp>
      <p:sp>
        <p:nvSpPr>
          <p:cNvPr id="3" name="Content Placeholder 2"/>
          <p:cNvSpPr>
            <a:spLocks noGrp="1"/>
          </p:cNvSpPr>
          <p:nvPr>
            <p:ph idx="1"/>
          </p:nvPr>
        </p:nvSpPr>
        <p:spPr/>
        <p:txBody>
          <a:bodyPr>
            <a:normAutofit fontScale="92500" lnSpcReduction="10000"/>
          </a:bodyPr>
          <a:lstStyle/>
          <a:p>
            <a:pPr>
              <a:buNone/>
            </a:pPr>
            <a:r>
              <a:rPr lang="en-US" sz="1600" dirty="0" smtClean="0"/>
              <a:t>	9. A negated disjunction is broken down into a single trunk with each disjunct negated.</a:t>
            </a:r>
          </a:p>
          <a:p>
            <a:pPr>
              <a:buNone/>
            </a:pPr>
            <a:r>
              <a:rPr lang="en-US" sz="1600" dirty="0" smtClean="0">
                <a:sym typeface="Wingdings"/>
              </a:rPr>
              <a:t>	</a:t>
            </a:r>
            <a:r>
              <a:rPr lang="en-US" sz="1600" u="sng" dirty="0" smtClean="0">
                <a:sym typeface="Wingdings"/>
              </a:rPr>
              <a:t></a:t>
            </a:r>
            <a:r>
              <a:rPr lang="en-US" sz="1600" u="sng" dirty="0" smtClean="0">
                <a:sym typeface="Symbol"/>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a:buNone/>
            </a:pPr>
            <a:r>
              <a:rPr lang="en-US" sz="1600" dirty="0" smtClean="0">
                <a:sym typeface="Symbol"/>
              </a:rPr>
              <a:t>	       </a:t>
            </a:r>
            <a:r>
              <a:rPr lang="en-US" sz="1600" dirty="0" smtClean="0">
                <a:sym typeface="Wingdings 2"/>
              </a:rPr>
              <a:t></a:t>
            </a:r>
          </a:p>
          <a:p>
            <a:pPr>
              <a:buNone/>
            </a:pPr>
            <a:r>
              <a:rPr lang="en-US" sz="1600" dirty="0" smtClean="0">
                <a:sym typeface="Wingdings 2"/>
              </a:rPr>
              <a:t>	       </a:t>
            </a:r>
            <a:r>
              <a:rPr lang="en-US" sz="1600" dirty="0" smtClean="0">
                <a:sym typeface="Symbol"/>
              </a:rPr>
              <a:t></a:t>
            </a:r>
            <a:r>
              <a:rPr lang="en-US" sz="1600" dirty="0" smtClean="0">
                <a:sym typeface="Wingdings 3"/>
              </a:rPr>
              <a:t></a:t>
            </a:r>
            <a:endParaRPr lang="en-US" sz="1600" dirty="0" smtClean="0"/>
          </a:p>
          <a:p>
            <a:pPr>
              <a:buNone/>
            </a:pPr>
            <a:r>
              <a:rPr lang="en-US" sz="1600" dirty="0" smtClean="0"/>
              <a:t>	10. A negated biconditional is broken down into two trunks, one trunk contains the negation of the antecedent, and the affirmation of the consequent, the other trunk contains the affirmation of the antecedent, and the negation of the consequent. </a:t>
            </a:r>
          </a:p>
          <a:p>
            <a:pPr>
              <a:buNone/>
            </a:pPr>
            <a:r>
              <a:rPr lang="en-US" sz="1600" dirty="0" smtClean="0">
                <a:sym typeface="Wingdings"/>
              </a:rPr>
              <a:t>	</a:t>
            </a:r>
            <a:r>
              <a:rPr lang="en-US" sz="1600" u="sng" dirty="0" smtClean="0">
                <a:sym typeface="Wingdings"/>
              </a:rPr>
              <a:t></a:t>
            </a:r>
            <a:r>
              <a:rPr lang="en-US" sz="1600" u="sng" dirty="0" smtClean="0">
                <a:sym typeface="Symbol"/>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a:buNone/>
            </a:pPr>
            <a:r>
              <a:rPr lang="en-US" sz="1600" dirty="0" smtClean="0">
                <a:sym typeface="Symbol"/>
              </a:rPr>
              <a:t>	</a:t>
            </a:r>
            <a:r>
              <a:rPr lang="en-US" sz="1600" dirty="0" smtClean="0"/>
              <a:t> </a:t>
            </a:r>
            <a:r>
              <a:rPr lang="en-US" sz="1600" dirty="0" smtClean="0">
                <a:sym typeface="Wingdings 2"/>
              </a:rPr>
              <a:t></a:t>
            </a:r>
            <a:r>
              <a:rPr lang="en-US" sz="1600" dirty="0" smtClean="0"/>
              <a:t>       </a:t>
            </a:r>
            <a:r>
              <a:rPr lang="en-US" sz="1600" dirty="0" smtClean="0">
                <a:sym typeface="Wingdings 2"/>
              </a:rPr>
              <a:t></a:t>
            </a:r>
            <a:r>
              <a:rPr lang="en-US" sz="1600" dirty="0" smtClean="0"/>
              <a:t>                  </a:t>
            </a:r>
          </a:p>
          <a:p>
            <a:pPr>
              <a:buNone/>
            </a:pPr>
            <a:r>
              <a:rPr lang="en-US" sz="1600" dirty="0" smtClean="0">
                <a:sym typeface="Symbol"/>
              </a:rPr>
              <a:t>             </a:t>
            </a:r>
            <a:r>
              <a:rPr lang="en-US" sz="1600" dirty="0" smtClean="0">
                <a:sym typeface="Wingdings 3"/>
              </a:rPr>
              <a:t></a:t>
            </a:r>
            <a:r>
              <a:rPr lang="en-US" sz="1600" dirty="0" smtClean="0">
                <a:sym typeface="Symbol"/>
              </a:rPr>
              <a:t>     </a:t>
            </a:r>
            <a:r>
              <a:rPr lang="en-US" sz="1600" dirty="0" smtClean="0">
                <a:sym typeface="Wingdings 3"/>
              </a:rPr>
              <a:t></a:t>
            </a:r>
            <a:r>
              <a:rPr lang="en-US" sz="1600" dirty="0" smtClean="0"/>
              <a:t>      </a:t>
            </a:r>
          </a:p>
          <a:p>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General Procedure for Constructing a Tree</a:t>
            </a:r>
            <a:endParaRPr lang="en-US" sz="2400" dirty="0"/>
          </a:p>
        </p:txBody>
      </p:sp>
      <p:sp>
        <p:nvSpPr>
          <p:cNvPr id="3" name="Content Placeholder 2"/>
          <p:cNvSpPr>
            <a:spLocks noGrp="1"/>
          </p:cNvSpPr>
          <p:nvPr>
            <p:ph idx="1"/>
          </p:nvPr>
        </p:nvSpPr>
        <p:spPr/>
        <p:txBody>
          <a:bodyPr>
            <a:normAutofit/>
          </a:bodyPr>
          <a:lstStyle/>
          <a:p>
            <a:r>
              <a:rPr lang="en-US" sz="1800" dirty="0" smtClean="0"/>
              <a:t>Step 1: Determine what question is being asked. For example, are you trying to determine whether a formula is a tautology, an argument is valid, or a set of formulas is consistent.</a:t>
            </a:r>
          </a:p>
          <a:p>
            <a:r>
              <a:rPr lang="en-US" sz="1800" dirty="0" smtClean="0"/>
              <a:t>Step 2: Given the question being asked alter the stack appropriately prior to building the tree. For example, if the </a:t>
            </a:r>
            <a:r>
              <a:rPr lang="en-US" sz="1800" dirty="0" smtClean="0"/>
              <a:t>question </a:t>
            </a:r>
            <a:r>
              <a:rPr lang="en-US" sz="1800" dirty="0" smtClean="0"/>
              <a:t>is whether the stack is consistent do not change any of the formulas since a </a:t>
            </a:r>
            <a:r>
              <a:rPr lang="en-US" sz="1800" dirty="0" smtClean="0"/>
              <a:t>tree-test </a:t>
            </a:r>
            <a:r>
              <a:rPr lang="en-US" sz="1800" dirty="0" smtClean="0"/>
              <a:t>is a consistency test. However, if the question is whether the argument is valid, then negate the conclusion prior to building the tree.</a:t>
            </a:r>
          </a:p>
          <a:p>
            <a:r>
              <a:rPr lang="en-US" sz="1800" dirty="0" smtClean="0"/>
              <a:t>Step 3: Follow</a:t>
            </a:r>
            <a:r>
              <a:rPr lang="en-US" sz="1800" dirty="0" smtClean="0"/>
              <a:t> the rules </a:t>
            </a:r>
            <a:r>
              <a:rPr lang="en-US" sz="1800" dirty="0" smtClean="0"/>
              <a:t>for tree construction, until every compound formula has been broken down.</a:t>
            </a:r>
          </a:p>
          <a:p>
            <a:r>
              <a:rPr lang="en-US" sz="1800" dirty="0" smtClean="0"/>
              <a:t>Check to see whether all paths close, or if at least one path is open. </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Tips for Tree Construction</a:t>
            </a:r>
            <a:endParaRPr lang="en-US" sz="2400" dirty="0"/>
          </a:p>
        </p:txBody>
      </p:sp>
      <p:sp>
        <p:nvSpPr>
          <p:cNvPr id="3" name="Content Placeholder 2"/>
          <p:cNvSpPr>
            <a:spLocks noGrp="1"/>
          </p:cNvSpPr>
          <p:nvPr>
            <p:ph idx="1"/>
          </p:nvPr>
        </p:nvSpPr>
        <p:spPr/>
        <p:txBody>
          <a:bodyPr>
            <a:normAutofit lnSpcReduction="10000"/>
          </a:bodyPr>
          <a:lstStyle/>
          <a:p>
            <a:r>
              <a:rPr lang="en-US" sz="1800" i="1" dirty="0" smtClean="0"/>
              <a:t>Always trunk before you branch</a:t>
            </a:r>
            <a:r>
              <a:rPr lang="en-US" sz="1800" dirty="0" smtClean="0"/>
              <a:t>. If you have the option of breaking down two or more formulas you should always choose to break down a formula that has a trunk rule over breaking down any formulas with a branch rule. Trunk rules go straight down, branch rules split.</a:t>
            </a:r>
          </a:p>
          <a:p>
            <a:r>
              <a:rPr lang="en-US" sz="1800" i="1" dirty="0" smtClean="0"/>
              <a:t>To close a path all that matters is that there is some formula and </a:t>
            </a:r>
            <a:r>
              <a:rPr lang="en-US" sz="1800" i="1" dirty="0" smtClean="0"/>
              <a:t>it’s </a:t>
            </a:r>
            <a:r>
              <a:rPr lang="en-US" sz="1800" i="1" dirty="0" smtClean="0"/>
              <a:t>opposite on the path</a:t>
            </a:r>
            <a:r>
              <a:rPr lang="en-US" sz="1800" dirty="0" smtClean="0"/>
              <a:t>. When looking to see if you can close a path all you need is some formula and </a:t>
            </a:r>
            <a:r>
              <a:rPr lang="en-US" sz="1800" dirty="0" smtClean="0"/>
              <a:t>it’s </a:t>
            </a:r>
            <a:r>
              <a:rPr lang="en-US" sz="1800" dirty="0" smtClean="0"/>
              <a:t>opposite. It does not have to be in any order, nor does it have to be the opposite of the formula at the top of the path, the path just needs some formula and </a:t>
            </a:r>
            <a:r>
              <a:rPr lang="en-US" sz="1800" dirty="0" smtClean="0"/>
              <a:t>it’s </a:t>
            </a:r>
            <a:r>
              <a:rPr lang="en-US" sz="1800" dirty="0" smtClean="0"/>
              <a:t>opposite.</a:t>
            </a:r>
          </a:p>
          <a:p>
            <a:r>
              <a:rPr lang="en-US" sz="1800" i="1" dirty="0" smtClean="0"/>
              <a:t>When breaking down formulas look for contradictions along the way. </a:t>
            </a:r>
            <a:r>
              <a:rPr lang="en-US" sz="1800" dirty="0" smtClean="0"/>
              <a:t>There are two ways to build a tree. One way is to break down all formulas and then look for contradictions. The other way is to look for contradictions as you build. The second way is superior because you trim your tree as you search for the answer.  </a:t>
            </a:r>
          </a:p>
          <a:p>
            <a:endParaRPr lang="en-US" sz="18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Cases </a:t>
            </a:r>
            <a:br>
              <a:rPr lang="en-US" sz="2400" dirty="0" smtClean="0"/>
            </a:br>
            <a:endParaRPr lang="en-US" sz="2400" dirty="0"/>
          </a:p>
        </p:txBody>
      </p:sp>
      <p:graphicFrame>
        <p:nvGraphicFramePr>
          <p:cNvPr id="7" name="Content Placeholder 6"/>
          <p:cNvGraphicFramePr>
            <a:graphicFrameLocks noGrp="1"/>
          </p:cNvGraphicFramePr>
          <p:nvPr>
            <p:ph idx="1"/>
          </p:nvPr>
        </p:nvGraphicFramePr>
        <p:xfrm>
          <a:off x="914400" y="1735138"/>
          <a:ext cx="7313613" cy="4065206"/>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Cases</a:t>
            </a:r>
            <a:endParaRPr lang="en-US" sz="2400" dirty="0"/>
          </a:p>
        </p:txBody>
      </p:sp>
      <p:graphicFrame>
        <p:nvGraphicFramePr>
          <p:cNvPr id="5" name="Content Placeholder 4"/>
          <p:cNvGraphicFramePr>
            <a:graphicFrameLocks noGrp="1"/>
          </p:cNvGraphicFramePr>
          <p:nvPr>
            <p:ph idx="1"/>
          </p:nvPr>
        </p:nvGraphicFramePr>
        <p:xfrm>
          <a:off x="914400" y="1735163"/>
          <a:ext cx="7313613" cy="4065157"/>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Cases</a:t>
            </a:r>
            <a:endParaRPr lang="en-US" sz="2400" dirty="0"/>
          </a:p>
        </p:txBody>
      </p:sp>
      <p:graphicFrame>
        <p:nvGraphicFramePr>
          <p:cNvPr id="4" name="Content Placeholder 3"/>
          <p:cNvGraphicFramePr>
            <a:graphicFrameLocks noGrp="1"/>
          </p:cNvGraphicFramePr>
          <p:nvPr>
            <p:ph idx="1"/>
          </p:nvPr>
        </p:nvGraphicFramePr>
        <p:xfrm>
          <a:off x="914400" y="1735155"/>
          <a:ext cx="7315222" cy="4065172"/>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Truth-Tree Analysis</a:t>
            </a:r>
            <a:endParaRPr lang="en-US" sz="2400" dirty="0"/>
          </a:p>
        </p:txBody>
      </p:sp>
      <p:sp>
        <p:nvSpPr>
          <p:cNvPr id="3" name="Content Placeholder 2"/>
          <p:cNvSpPr>
            <a:spLocks noGrp="1"/>
          </p:cNvSpPr>
          <p:nvPr>
            <p:ph idx="1"/>
          </p:nvPr>
        </p:nvSpPr>
        <p:spPr/>
        <p:txBody>
          <a:bodyPr>
            <a:normAutofit lnSpcReduction="10000"/>
          </a:bodyPr>
          <a:lstStyle/>
          <a:p>
            <a:pPr>
              <a:buNone/>
            </a:pPr>
            <a:r>
              <a:rPr lang="en-US" sz="1800" b="1" dirty="0" smtClean="0"/>
              <a:t>	</a:t>
            </a:r>
            <a:r>
              <a:rPr lang="en-US" sz="1800" dirty="0" smtClean="0"/>
              <a:t>A </a:t>
            </a:r>
            <a:r>
              <a:rPr lang="en-US" sz="1800" b="1" dirty="0" smtClean="0"/>
              <a:t>tree-test </a:t>
            </a:r>
            <a:r>
              <a:rPr lang="en-US" sz="1800" dirty="0" smtClean="0"/>
              <a:t>is a consistency test for a given input</a:t>
            </a:r>
            <a:r>
              <a:rPr lang="en-US" sz="1800" dirty="0" smtClean="0"/>
              <a:t> </a:t>
            </a:r>
            <a:r>
              <a:rPr lang="en-US" sz="1800" dirty="0" smtClean="0"/>
              <a:t>of formulas</a:t>
            </a:r>
            <a:r>
              <a:rPr lang="en-US" sz="1800" dirty="0" smtClean="0"/>
              <a:t>. </a:t>
            </a:r>
            <a:r>
              <a:rPr lang="en-US" sz="1800" dirty="0" smtClean="0"/>
              <a:t>The stack is the input, and by applying the rules</a:t>
            </a:r>
            <a:r>
              <a:rPr lang="en-US" sz="1800" dirty="0" smtClean="0"/>
              <a:t> </a:t>
            </a:r>
            <a:r>
              <a:rPr lang="en-US" sz="1800" dirty="0" smtClean="0"/>
              <a:t>for</a:t>
            </a:r>
            <a:r>
              <a:rPr lang="en-US" sz="1800" dirty="0" smtClean="0"/>
              <a:t> </a:t>
            </a:r>
            <a:r>
              <a:rPr lang="en-US" sz="1800" dirty="0" smtClean="0"/>
              <a:t>tree construction one breaks down all complex formulas into either affirmations or negations of atomic statement letters.</a:t>
            </a:r>
          </a:p>
          <a:p>
            <a:pPr>
              <a:buNone/>
            </a:pPr>
            <a:r>
              <a:rPr lang="en-US" sz="1800" b="1" dirty="0" smtClean="0"/>
              <a:t>	</a:t>
            </a:r>
            <a:r>
              <a:rPr lang="en-US" sz="1800" dirty="0" smtClean="0"/>
              <a:t>The main rule of the tree system is the </a:t>
            </a:r>
            <a:r>
              <a:rPr lang="en-US" sz="1800" i="1" dirty="0" smtClean="0"/>
              <a:t>closed path </a:t>
            </a:r>
            <a:r>
              <a:rPr lang="en-US" sz="1800" i="1" dirty="0" smtClean="0"/>
              <a:t>rule</a:t>
            </a:r>
            <a:r>
              <a:rPr lang="en-US" sz="1800" dirty="0" smtClean="0"/>
              <a:t>:</a:t>
            </a:r>
            <a:endParaRPr lang="en-US" sz="1800" i="1" dirty="0" smtClean="0"/>
          </a:p>
          <a:p>
            <a:pPr>
              <a:buNone/>
            </a:pPr>
            <a:r>
              <a:rPr lang="en-US" sz="1800" dirty="0" smtClean="0"/>
              <a:t>	</a:t>
            </a:r>
            <a:r>
              <a:rPr lang="en-US" sz="1800" b="1" dirty="0" smtClean="0"/>
              <a:t>Closed Path Rule</a:t>
            </a:r>
            <a:r>
              <a:rPr lang="en-US" sz="1800" dirty="0" smtClean="0"/>
              <a:t>: if a formula and its negation appear on the same path, then there is a contradiction on the path, and thus the path is closed. If there is no contradiction on a given path, the path remains open.</a:t>
            </a:r>
          </a:p>
          <a:p>
            <a:pPr>
              <a:buNone/>
            </a:pPr>
            <a:r>
              <a:rPr lang="en-US" sz="1800" dirty="0" smtClean="0"/>
              <a:t>	The tree-test can be used to determine the answer to a number of questions that can also be determined via truth-table analysis</a:t>
            </a:r>
          </a:p>
          <a:p>
            <a:pPr>
              <a:buNone/>
            </a:pPr>
            <a:r>
              <a:rPr lang="en-US" sz="1800" b="1" dirty="0" smtClean="0"/>
              <a:t>	 </a:t>
            </a:r>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Consistency and Inconsistency</a:t>
            </a:r>
            <a:endParaRPr lang="en-US" sz="2400" dirty="0"/>
          </a:p>
        </p:txBody>
      </p:sp>
      <p:sp>
        <p:nvSpPr>
          <p:cNvPr id="3" name="Content Placeholder 2"/>
          <p:cNvSpPr>
            <a:spLocks noGrp="1"/>
          </p:cNvSpPr>
          <p:nvPr>
            <p:ph idx="1"/>
          </p:nvPr>
        </p:nvSpPr>
        <p:spPr/>
        <p:txBody>
          <a:bodyPr>
            <a:normAutofit/>
          </a:bodyPr>
          <a:lstStyle/>
          <a:p>
            <a:r>
              <a:rPr lang="en-US" sz="2000" dirty="0" smtClean="0"/>
              <a:t>The tree system is a method for testing whether a stack of formulas given as input is consistent or inconsistent. </a:t>
            </a:r>
          </a:p>
          <a:p>
            <a:r>
              <a:rPr lang="en-US" sz="2000" b="1" dirty="0" smtClean="0"/>
              <a:t>Consistent: A stack is consistent when there is at least one open path.</a:t>
            </a:r>
            <a:endParaRPr lang="en-US" sz="2000" dirty="0" smtClean="0"/>
          </a:p>
          <a:p>
            <a:r>
              <a:rPr lang="en-US" sz="2000" b="1" dirty="0" smtClean="0"/>
              <a:t>Inconsistent: A stack is inconsistent when there are no open paths</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Validity</a:t>
            </a:r>
            <a:endParaRPr lang="en-US" sz="2400" dirty="0"/>
          </a:p>
        </p:txBody>
      </p:sp>
      <p:sp>
        <p:nvSpPr>
          <p:cNvPr id="3" name="Content Placeholder 2"/>
          <p:cNvSpPr>
            <a:spLocks noGrp="1"/>
          </p:cNvSpPr>
          <p:nvPr>
            <p:ph idx="1"/>
          </p:nvPr>
        </p:nvSpPr>
        <p:spPr/>
        <p:txBody>
          <a:bodyPr>
            <a:normAutofit/>
          </a:bodyPr>
          <a:lstStyle/>
          <a:p>
            <a:pPr>
              <a:buNone/>
            </a:pPr>
            <a:r>
              <a:rPr lang="en-US" sz="2000" b="1" dirty="0" smtClean="0"/>
              <a:t>	Validity:</a:t>
            </a:r>
            <a:r>
              <a:rPr lang="en-US" sz="2000" dirty="0" smtClean="0"/>
              <a:t> to test whether an argument is valid negate the conclusion of the argument, and check to see whether the stack containing the original premises and the negation of the conclusion is consistent. If the negation of the conclusion and the original set of premises leads to at least one open path, then the original argument is invalid. However, if the original premises, and the negation of the conclusion lead to all closed paths, then the original argument is valid.</a:t>
            </a:r>
          </a:p>
          <a:p>
            <a:pPr>
              <a:buNone/>
            </a:pPr>
            <a:r>
              <a:rPr lang="en-US" sz="2000" dirty="0" smtClean="0"/>
              <a:t>	The key idea is that an argument is </a:t>
            </a:r>
            <a:r>
              <a:rPr lang="en-US" sz="2000" b="1" dirty="0" smtClean="0"/>
              <a:t>valid</a:t>
            </a:r>
            <a:r>
              <a:rPr lang="en-US" sz="2000" dirty="0" smtClean="0"/>
              <a:t> on a tree-test when the premises and the negation of the conclusion are </a:t>
            </a:r>
            <a:r>
              <a:rPr lang="en-US" sz="2000" b="1" dirty="0" smtClean="0"/>
              <a:t>inconsistent</a:t>
            </a:r>
            <a:r>
              <a:rPr lang="en-US" sz="2000" dirty="0" smtClean="0"/>
              <a:t>. </a:t>
            </a:r>
          </a:p>
          <a:p>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Tautology &amp; Logical Equivalence</a:t>
            </a:r>
            <a:endParaRPr lang="en-US" sz="2400" dirty="0"/>
          </a:p>
        </p:txBody>
      </p:sp>
      <p:sp>
        <p:nvSpPr>
          <p:cNvPr id="3" name="Content Placeholder 2"/>
          <p:cNvSpPr>
            <a:spLocks noGrp="1"/>
          </p:cNvSpPr>
          <p:nvPr>
            <p:ph idx="1"/>
          </p:nvPr>
        </p:nvSpPr>
        <p:spPr/>
        <p:txBody>
          <a:bodyPr>
            <a:normAutofit/>
          </a:bodyPr>
          <a:lstStyle/>
          <a:p>
            <a:pPr>
              <a:buNone/>
            </a:pPr>
            <a:r>
              <a:rPr lang="en-US" sz="2000" b="1" dirty="0" smtClean="0"/>
              <a:t>	</a:t>
            </a:r>
            <a:r>
              <a:rPr lang="en-US" sz="1800" b="1" dirty="0" smtClean="0"/>
              <a:t>Tautology: </a:t>
            </a:r>
            <a:r>
              <a:rPr lang="en-US" sz="1800" dirty="0" smtClean="0"/>
              <a:t>to test whether a formula is a tautology, negate the formula and check to see if the negation is a contradiction. If the negation of the formula is a contradiction, then the original formula is a tautology. However, if there is at least one path that is open, then the negation of the formula is consistent, and so the original formula is not a tautology.</a:t>
            </a:r>
            <a:endParaRPr lang="en-US" sz="1800" b="1" dirty="0" smtClean="0"/>
          </a:p>
          <a:p>
            <a:pPr>
              <a:buNone/>
            </a:pPr>
            <a:r>
              <a:rPr lang="en-US" sz="2000" b="1" dirty="0" smtClean="0"/>
              <a:t>	</a:t>
            </a:r>
            <a:r>
              <a:rPr lang="en-US" sz="1800" b="1" dirty="0" smtClean="0"/>
              <a:t>Logical Equivalence: </a:t>
            </a:r>
            <a:r>
              <a:rPr lang="en-US" sz="1800" dirty="0" smtClean="0"/>
              <a:t>to test whether two formulas are logically equivalent create a biconditional between the two formulas and test to see whether the biconditional is a tautology. In particular, negate the biconditional, check to see whether every path closes. If every path closes, then the original biconditional formula is a tautology, and the two formulas in particular are logically equivalent. </a:t>
            </a:r>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Tree Construction</a:t>
            </a:r>
            <a:endParaRPr lang="en-US" sz="2400" dirty="0"/>
          </a:p>
        </p:txBody>
      </p:sp>
      <p:sp>
        <p:nvSpPr>
          <p:cNvPr id="3" name="Content Placeholder 2"/>
          <p:cNvSpPr>
            <a:spLocks noGrp="1"/>
          </p:cNvSpPr>
          <p:nvPr>
            <p:ph idx="1"/>
          </p:nvPr>
        </p:nvSpPr>
        <p:spPr/>
        <p:txBody>
          <a:bodyPr>
            <a:normAutofit/>
          </a:bodyPr>
          <a:lstStyle/>
          <a:p>
            <a:r>
              <a:rPr lang="en-US" sz="1600" dirty="0" smtClean="0"/>
              <a:t>1. Any time a formula occurs in a tree and the negation (if it is a negation, its affirmation) of the formula at some line below it on a connected branch one places an X underneath the formula, signifying that the branch is closed. </a:t>
            </a:r>
          </a:p>
          <a:p>
            <a:pPr>
              <a:buNone/>
            </a:pPr>
            <a:r>
              <a:rPr lang="en-US" sz="1600" dirty="0" smtClean="0">
                <a:sym typeface="Wingdings 2"/>
              </a:rPr>
              <a:t>	  </a:t>
            </a:r>
            <a:endParaRPr lang="en-US" sz="1600" dirty="0" smtClean="0"/>
          </a:p>
          <a:p>
            <a:pPr>
              <a:buNone/>
            </a:pPr>
            <a:r>
              <a:rPr lang="en-US" sz="1600" dirty="0" smtClean="0">
                <a:sym typeface="Symbol"/>
              </a:rPr>
              <a:t>	</a:t>
            </a:r>
            <a:r>
              <a:rPr lang="en-US" sz="1600" u="sng" dirty="0" smtClean="0">
                <a:sym typeface="Symbol"/>
              </a:rPr>
              <a:t></a:t>
            </a:r>
            <a:r>
              <a:rPr lang="en-US" sz="1600" u="sng" dirty="0" smtClean="0">
                <a:sym typeface="Wingdings 2"/>
              </a:rPr>
              <a:t></a:t>
            </a:r>
            <a:r>
              <a:rPr lang="en-US" sz="1600" dirty="0" smtClean="0">
                <a:sym typeface="Wingdings 2"/>
              </a:rPr>
              <a:t>			</a:t>
            </a:r>
            <a:endParaRPr lang="en-US" sz="1600" dirty="0" smtClean="0"/>
          </a:p>
          <a:p>
            <a:pPr>
              <a:buNone/>
            </a:pPr>
            <a:r>
              <a:rPr lang="en-US" sz="1600" dirty="0" smtClean="0"/>
              <a:t>	  X </a:t>
            </a:r>
          </a:p>
          <a:p>
            <a:pPr>
              <a:buNone/>
            </a:pPr>
            <a:r>
              <a:rPr lang="en-US" sz="1600" dirty="0" smtClean="0"/>
              <a:t>	2. A formula with two negations applying directly to it can be replaced on a line by the formula itself.</a:t>
            </a:r>
          </a:p>
          <a:p>
            <a:pPr>
              <a:buNone/>
            </a:pPr>
            <a:r>
              <a:rPr lang="en-US" sz="1600" dirty="0" smtClean="0">
                <a:sym typeface="Symbol"/>
              </a:rPr>
              <a:t>	</a:t>
            </a:r>
            <a:r>
              <a:rPr lang="en-US" sz="1600" u="sng" dirty="0" smtClean="0">
                <a:sym typeface="Symbol"/>
              </a:rPr>
              <a:t></a:t>
            </a:r>
            <a:r>
              <a:rPr lang="en-US" sz="1600" u="sng" dirty="0" smtClean="0">
                <a:sym typeface="Wingdings 2"/>
              </a:rPr>
              <a:t></a:t>
            </a:r>
            <a:endParaRPr lang="en-US" sz="1600" dirty="0" smtClean="0"/>
          </a:p>
          <a:p>
            <a:pPr>
              <a:buNone/>
            </a:pPr>
            <a:r>
              <a:rPr lang="en-US" sz="1600" dirty="0" smtClean="0"/>
              <a:t>	 </a:t>
            </a:r>
            <a:r>
              <a:rPr lang="en-US" sz="1600" dirty="0" smtClean="0">
                <a:sym typeface="Wingdings 2"/>
              </a:rPr>
              <a:t></a:t>
            </a:r>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Tree Construction </a:t>
            </a:r>
            <a:endParaRPr lang="en-US" sz="2400" dirty="0"/>
          </a:p>
        </p:txBody>
      </p:sp>
      <p:sp>
        <p:nvSpPr>
          <p:cNvPr id="3" name="Content Placeholder 2"/>
          <p:cNvSpPr>
            <a:spLocks noGrp="1"/>
          </p:cNvSpPr>
          <p:nvPr>
            <p:ph idx="1"/>
          </p:nvPr>
        </p:nvSpPr>
        <p:spPr/>
        <p:txBody>
          <a:bodyPr>
            <a:normAutofit fontScale="92500" lnSpcReduction="10000"/>
          </a:bodyPr>
          <a:lstStyle/>
          <a:p>
            <a:r>
              <a:rPr lang="en-US" sz="1600" dirty="0" smtClean="0"/>
              <a:t>3. A negated conditional is broken down into a single trunk with the affirmation of the antecedent followed by the negation of the consequent.</a:t>
            </a:r>
          </a:p>
          <a:p>
            <a:pPr>
              <a:buNone/>
            </a:pPr>
            <a:r>
              <a:rPr lang="en-US" sz="1600" dirty="0" smtClean="0">
                <a:sym typeface="Wingdings"/>
              </a:rPr>
              <a:t>	</a:t>
            </a:r>
            <a:r>
              <a:rPr lang="en-US" sz="1600" u="sng" dirty="0" smtClean="0">
                <a:sym typeface="Wingdings"/>
              </a:rPr>
              <a:t></a:t>
            </a:r>
            <a:r>
              <a:rPr lang="en-US" sz="1600" u="sng" dirty="0" smtClean="0">
                <a:sym typeface="Symbol"/>
              </a:rPr>
              <a:t></a:t>
            </a:r>
            <a:r>
              <a:rPr lang="en-US" sz="1600" u="sng" dirty="0" smtClean="0"/>
              <a:t> (</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a:buNone/>
            </a:pPr>
            <a:r>
              <a:rPr lang="en-US" sz="1600" dirty="0" smtClean="0"/>
              <a:t>		</a:t>
            </a:r>
            <a:r>
              <a:rPr lang="en-US" sz="1600" dirty="0" smtClean="0">
                <a:sym typeface="Wingdings 2"/>
              </a:rPr>
              <a:t></a:t>
            </a:r>
            <a:endParaRPr lang="en-US" sz="1600" dirty="0" smtClean="0"/>
          </a:p>
          <a:p>
            <a:pPr>
              <a:buNone/>
            </a:pPr>
            <a:r>
              <a:rPr lang="en-US" sz="1600" dirty="0" smtClean="0"/>
              <a:t>	       </a:t>
            </a:r>
            <a:r>
              <a:rPr lang="en-US" sz="1600" dirty="0" smtClean="0">
                <a:sym typeface="Symbol"/>
              </a:rPr>
              <a:t></a:t>
            </a:r>
            <a:r>
              <a:rPr lang="en-US" sz="1600" dirty="0" smtClean="0"/>
              <a:t> </a:t>
            </a:r>
            <a:r>
              <a:rPr lang="en-US" sz="1600" dirty="0" smtClean="0">
                <a:sym typeface="Wingdings 3"/>
              </a:rPr>
              <a:t></a:t>
            </a:r>
            <a:r>
              <a:rPr lang="en-US" sz="1600" dirty="0" smtClean="0"/>
              <a:t> </a:t>
            </a:r>
          </a:p>
          <a:p>
            <a:pPr>
              <a:buNone/>
            </a:pPr>
            <a:r>
              <a:rPr lang="en-US" sz="1600" dirty="0" smtClean="0"/>
              <a:t>	4. A conditional is broken down into two separate trunks, one trunk with the negation of the antecedent, and one with the affirmation of the consequent.</a:t>
            </a:r>
          </a:p>
          <a:p>
            <a:pPr>
              <a:buNone/>
            </a:pPr>
            <a:r>
              <a:rPr lang="en-US" sz="1600" dirty="0" smtClean="0"/>
              <a:t>	 </a:t>
            </a:r>
          </a:p>
          <a:p>
            <a:pPr>
              <a:buNone/>
            </a:pPr>
            <a:r>
              <a:rPr lang="en-US" sz="1600" dirty="0" smtClean="0">
                <a:sym typeface="Wingdings"/>
              </a:rPr>
              <a:t>	</a:t>
            </a:r>
            <a:r>
              <a:rPr lang="en-US" sz="1600" u="sng" dirty="0" smtClean="0">
                <a:sym typeface="Wingdings"/>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 </a:t>
            </a:r>
            <a:endParaRPr lang="en-US" sz="1600" dirty="0" smtClean="0"/>
          </a:p>
          <a:p>
            <a:pPr>
              <a:buNone/>
            </a:pPr>
            <a:r>
              <a:rPr lang="en-US" sz="1600" dirty="0" smtClean="0"/>
              <a:t>	  </a:t>
            </a:r>
            <a:r>
              <a:rPr lang="en-US" sz="1600" dirty="0" smtClean="0">
                <a:sym typeface="Symbol"/>
              </a:rPr>
              <a:t></a:t>
            </a:r>
            <a:r>
              <a:rPr lang="en-US" sz="1600" dirty="0" smtClean="0">
                <a:sym typeface="Wingdings 2"/>
              </a:rPr>
              <a:t></a:t>
            </a:r>
            <a:r>
              <a:rPr lang="en-US" sz="1600" dirty="0" smtClean="0"/>
              <a:t>      </a:t>
            </a:r>
            <a:r>
              <a:rPr lang="en-US" sz="1600" dirty="0" smtClean="0">
                <a:sym typeface="Wingdings 3"/>
              </a:rPr>
              <a:t></a:t>
            </a:r>
            <a:r>
              <a:rPr lang="en-US" sz="1600" u="sng" dirty="0" smtClean="0"/>
              <a:t> </a:t>
            </a:r>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Tree Construction</a:t>
            </a:r>
            <a:endParaRPr lang="en-US" sz="2400" dirty="0"/>
          </a:p>
        </p:txBody>
      </p:sp>
      <p:sp>
        <p:nvSpPr>
          <p:cNvPr id="3" name="Content Placeholder 2"/>
          <p:cNvSpPr>
            <a:spLocks noGrp="1"/>
          </p:cNvSpPr>
          <p:nvPr>
            <p:ph idx="1"/>
          </p:nvPr>
        </p:nvSpPr>
        <p:spPr/>
        <p:txBody>
          <a:bodyPr>
            <a:normAutofit lnSpcReduction="10000"/>
          </a:bodyPr>
          <a:lstStyle/>
          <a:p>
            <a:pPr>
              <a:buNone/>
            </a:pPr>
            <a:r>
              <a:rPr lang="en-US" sz="1600" dirty="0" smtClean="0"/>
              <a:t>	5. A conjunction is broken down into a single trunk with the affirmation of both conjuncts stacked. </a:t>
            </a:r>
          </a:p>
          <a:p>
            <a:pPr>
              <a:buNone/>
            </a:pPr>
            <a:r>
              <a:rPr lang="en-US" sz="1600" dirty="0" smtClean="0">
                <a:sym typeface="Wingdings"/>
              </a:rPr>
              <a:t>	</a:t>
            </a:r>
            <a:r>
              <a:rPr lang="en-US" sz="1600" u="sng" dirty="0" smtClean="0">
                <a:sym typeface="Wingdings"/>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a:buNone/>
            </a:pPr>
            <a:r>
              <a:rPr lang="en-US" sz="1600" dirty="0" smtClean="0"/>
              <a:t>	        </a:t>
            </a:r>
            <a:r>
              <a:rPr lang="en-US" sz="1600" dirty="0" smtClean="0">
                <a:sym typeface="Wingdings 2"/>
              </a:rPr>
              <a:t></a:t>
            </a:r>
            <a:endParaRPr lang="en-US" sz="1600" dirty="0" smtClean="0"/>
          </a:p>
          <a:p>
            <a:pPr>
              <a:buNone/>
            </a:pPr>
            <a:r>
              <a:rPr lang="en-US" sz="1600" dirty="0" smtClean="0"/>
              <a:t>	        </a:t>
            </a:r>
            <a:r>
              <a:rPr lang="en-US" sz="1600" dirty="0" smtClean="0">
                <a:sym typeface="Wingdings 3"/>
              </a:rPr>
              <a:t></a:t>
            </a:r>
            <a:r>
              <a:rPr lang="en-US" sz="1600" dirty="0" smtClean="0"/>
              <a:t> </a:t>
            </a:r>
          </a:p>
          <a:p>
            <a:pPr>
              <a:buNone/>
            </a:pPr>
            <a:r>
              <a:rPr lang="en-US" sz="1600" dirty="0" smtClean="0"/>
              <a:t>	6. A disjunction is broken down into two trunks, one trunk for each disjunct.</a:t>
            </a:r>
          </a:p>
          <a:p>
            <a:pPr>
              <a:buNone/>
            </a:pPr>
            <a:r>
              <a:rPr lang="en-US" sz="1600" dirty="0" smtClean="0"/>
              <a:t>	 </a:t>
            </a:r>
          </a:p>
          <a:p>
            <a:pPr>
              <a:buNone/>
            </a:pPr>
            <a:r>
              <a:rPr lang="en-US" sz="1600" dirty="0" smtClean="0">
                <a:sym typeface="Wingdings"/>
              </a:rPr>
              <a:t>	</a:t>
            </a:r>
            <a:r>
              <a:rPr lang="en-US" sz="1600" u="sng" dirty="0" smtClean="0">
                <a:sym typeface="Wingdings"/>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 </a:t>
            </a:r>
            <a:endParaRPr lang="en-US" sz="1600" dirty="0" smtClean="0"/>
          </a:p>
          <a:p>
            <a:pPr lvl="0">
              <a:buNone/>
            </a:pPr>
            <a:r>
              <a:rPr lang="en-US" sz="1600" dirty="0" smtClean="0">
                <a:sym typeface="Wingdings 3"/>
              </a:rPr>
              <a:t>             </a:t>
            </a:r>
            <a:r>
              <a:rPr lang="en-US" sz="1600" dirty="0" smtClean="0">
                <a:sym typeface="Wingdings 2"/>
              </a:rPr>
              <a:t>    </a:t>
            </a:r>
            <a:r>
              <a:rPr lang="en-US" sz="1600" dirty="0" smtClean="0">
                <a:sym typeface="Wingdings 3"/>
              </a:rPr>
              <a:t></a:t>
            </a:r>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Tree Construction</a:t>
            </a:r>
            <a:endParaRPr lang="en-US" sz="2400" dirty="0"/>
          </a:p>
        </p:txBody>
      </p:sp>
      <p:sp>
        <p:nvSpPr>
          <p:cNvPr id="3" name="Content Placeholder 2"/>
          <p:cNvSpPr>
            <a:spLocks noGrp="1"/>
          </p:cNvSpPr>
          <p:nvPr>
            <p:ph idx="1"/>
          </p:nvPr>
        </p:nvSpPr>
        <p:spPr/>
        <p:txBody>
          <a:bodyPr>
            <a:normAutofit/>
          </a:bodyPr>
          <a:lstStyle/>
          <a:p>
            <a:pPr>
              <a:buNone/>
            </a:pPr>
            <a:r>
              <a:rPr lang="en-US" sz="1600" dirty="0" smtClean="0"/>
              <a:t>	7. A biconditional is broken down into two trunks, one trunk has both the affirmation of the antecedent and the consequent, and the second trunk has the negation of both the antecedent and consequent.</a:t>
            </a:r>
          </a:p>
          <a:p>
            <a:pPr>
              <a:buNone/>
            </a:pPr>
            <a:r>
              <a:rPr lang="en-US" sz="1600" dirty="0" smtClean="0">
                <a:sym typeface="Wingdings"/>
              </a:rPr>
              <a:t>	</a:t>
            </a:r>
            <a:r>
              <a:rPr lang="en-US" sz="1600" u="sng" dirty="0" smtClean="0">
                <a:sym typeface="Wingdings"/>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lvl="0">
              <a:buNone/>
            </a:pPr>
            <a:r>
              <a:rPr lang="en-US" sz="1600" dirty="0" smtClean="0">
                <a:sym typeface="Symbol"/>
              </a:rPr>
              <a:t>	  </a:t>
            </a:r>
            <a:r>
              <a:rPr lang="en-US" sz="1600" dirty="0" smtClean="0">
                <a:sym typeface="Symbol"/>
              </a:rPr>
              <a:t> </a:t>
            </a:r>
            <a:r>
              <a:rPr lang="en-US" sz="1600" dirty="0" err="1" smtClean="0">
                <a:sym typeface="Wingdings 3"/>
              </a:rPr>
              <a:t></a:t>
            </a:r>
            <a:r>
              <a:rPr lang="en-US" sz="1600" dirty="0" smtClean="0">
                <a:sym typeface="Wingdings 3"/>
              </a:rPr>
              <a:t>     </a:t>
            </a:r>
            <a:r>
              <a:rPr lang="en-US" sz="1600" dirty="0" err="1" smtClean="0">
                <a:sym typeface="Symbol"/>
              </a:rPr>
              <a:t></a:t>
            </a:r>
            <a:r>
              <a:rPr lang="en-US" sz="1600" dirty="0" err="1" smtClean="0">
                <a:sym typeface="Wingdings 3"/>
              </a:rPr>
              <a:t></a:t>
            </a:r>
            <a:endParaRPr lang="en-US" sz="1600" dirty="0" smtClean="0"/>
          </a:p>
          <a:p>
            <a:pPr lvl="0">
              <a:buNone/>
            </a:pPr>
            <a:r>
              <a:rPr lang="en-US" sz="1600" dirty="0" smtClean="0">
                <a:sym typeface="Symbol"/>
              </a:rPr>
              <a:t>	 </a:t>
            </a:r>
            <a:r>
              <a:rPr lang="en-US" sz="1600" dirty="0" smtClean="0">
                <a:sym typeface="Symbol"/>
              </a:rPr>
              <a:t>  </a:t>
            </a:r>
            <a:r>
              <a:rPr lang="en-US" sz="1600" dirty="0" err="1" smtClean="0">
                <a:sym typeface="Wingdings 2"/>
              </a:rPr>
              <a:t></a:t>
            </a:r>
            <a:r>
              <a:rPr lang="en-US" sz="1600" dirty="0" smtClean="0">
                <a:sym typeface="Wingdings 2"/>
              </a:rPr>
              <a:t>     </a:t>
            </a:r>
            <a:r>
              <a:rPr lang="en-US" sz="1600" dirty="0" smtClean="0">
                <a:sym typeface="Symbol"/>
              </a:rPr>
              <a:t> </a:t>
            </a:r>
            <a:r>
              <a:rPr lang="en-US" sz="1600" dirty="0" smtClean="0">
                <a:sym typeface="Symbol"/>
              </a:rPr>
              <a:t></a:t>
            </a:r>
            <a:r>
              <a:rPr lang="en-US" sz="1600" dirty="0" smtClean="0">
                <a:sym typeface="Wingdings 2"/>
              </a:rPr>
              <a:t></a:t>
            </a:r>
            <a:endParaRPr lang="en-US" sz="1600" dirty="0" smtClean="0"/>
          </a:p>
          <a:p>
            <a:pPr>
              <a:buNone/>
            </a:pPr>
            <a:r>
              <a:rPr lang="en-US" sz="1600" dirty="0" smtClean="0"/>
              <a:t>	8. A negated conjunction is broken down into two trunks; each trunk has a negation of one of the conjuncts.  </a:t>
            </a:r>
          </a:p>
          <a:p>
            <a:pPr>
              <a:buNone/>
            </a:pPr>
            <a:r>
              <a:rPr lang="en-US" sz="1600" dirty="0" smtClean="0">
                <a:sym typeface="Wingdings"/>
              </a:rPr>
              <a:t>	</a:t>
            </a:r>
            <a:r>
              <a:rPr lang="en-US" sz="1600" u="sng" dirty="0" smtClean="0">
                <a:sym typeface="Wingdings"/>
              </a:rPr>
              <a:t></a:t>
            </a:r>
            <a:r>
              <a:rPr lang="en-US" sz="1600" u="sng" dirty="0" smtClean="0">
                <a:sym typeface="Symbol"/>
              </a:rPr>
              <a:t></a:t>
            </a:r>
            <a:r>
              <a:rPr lang="en-US" sz="1600" u="sng" dirty="0" smtClean="0"/>
              <a:t>(</a:t>
            </a:r>
            <a:r>
              <a:rPr lang="en-US" sz="1600" u="sng" dirty="0" smtClean="0">
                <a:sym typeface="Wingdings 2"/>
              </a:rPr>
              <a:t></a:t>
            </a:r>
            <a:r>
              <a:rPr lang="en-US" sz="1600" u="sng" dirty="0" smtClean="0"/>
              <a:t> </a:t>
            </a:r>
            <a:r>
              <a:rPr lang="en-US" sz="1600" u="sng" dirty="0" smtClean="0">
                <a:sym typeface="Symbol"/>
              </a:rPr>
              <a:t></a:t>
            </a:r>
            <a:r>
              <a:rPr lang="en-US" sz="1600" u="sng" dirty="0" smtClean="0"/>
              <a:t> </a:t>
            </a:r>
            <a:r>
              <a:rPr lang="en-US" sz="1600" u="sng" dirty="0" smtClean="0">
                <a:sym typeface="Wingdings 3"/>
              </a:rPr>
              <a:t></a:t>
            </a:r>
            <a:r>
              <a:rPr lang="en-US" sz="1600" u="sng" dirty="0" smtClean="0"/>
              <a:t>)</a:t>
            </a:r>
            <a:endParaRPr lang="en-US" sz="1600" dirty="0" smtClean="0"/>
          </a:p>
          <a:p>
            <a:pPr>
              <a:buNone/>
            </a:pPr>
            <a:r>
              <a:rPr lang="en-US" sz="1600" dirty="0" smtClean="0"/>
              <a:t>	    </a:t>
            </a:r>
            <a:r>
              <a:rPr lang="en-US" sz="1600" dirty="0" smtClean="0">
                <a:sym typeface="Symbol"/>
              </a:rPr>
              <a:t></a:t>
            </a:r>
            <a:r>
              <a:rPr lang="en-US" sz="1600" dirty="0" smtClean="0">
                <a:sym typeface="Wingdings 2"/>
              </a:rPr>
              <a:t></a:t>
            </a:r>
            <a:r>
              <a:rPr lang="en-US" sz="1600" dirty="0" smtClean="0"/>
              <a:t>   </a:t>
            </a:r>
            <a:r>
              <a:rPr lang="en-US" sz="1600" dirty="0" smtClean="0">
                <a:sym typeface="Symbol"/>
              </a:rPr>
              <a:t></a:t>
            </a:r>
            <a:r>
              <a:rPr lang="en-US" sz="1600" dirty="0" smtClean="0">
                <a:sym typeface="Wingdings 3"/>
              </a:rPr>
              <a:t></a:t>
            </a:r>
            <a:endParaRPr lang="en-US" sz="1600" dirty="0" smtClean="0"/>
          </a:p>
          <a:p>
            <a:endParaRPr lang="en-US"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107</TotalTime>
  <Words>1373</Words>
  <Application>Microsoft Macintosh PowerPoint</Application>
  <PresentationFormat>On-screen Show (4:3)</PresentationFormat>
  <Paragraphs>100</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Inkwell</vt:lpstr>
      <vt:lpstr>Logic &amp; Critical Reasoning</vt:lpstr>
      <vt:lpstr>Truth-Tree Analysis</vt:lpstr>
      <vt:lpstr>Consistency and Inconsistency</vt:lpstr>
      <vt:lpstr>Validity</vt:lpstr>
      <vt:lpstr>Tautology &amp; Logical Equivalence</vt:lpstr>
      <vt:lpstr>Rules for Tree Construction</vt:lpstr>
      <vt:lpstr>Rules for Tree Construction </vt:lpstr>
      <vt:lpstr>Rules for Tree Construction</vt:lpstr>
      <vt:lpstr>Rules for Tree Construction</vt:lpstr>
      <vt:lpstr>Rules for Tree Construction</vt:lpstr>
      <vt:lpstr>General Procedure for Constructing a Tree</vt:lpstr>
      <vt:lpstr>Tips for Tree Construction</vt:lpstr>
      <vt:lpstr>Cases  </vt:lpstr>
      <vt:lpstr>Cases</vt:lpstr>
      <vt:lpstr>Cases</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&amp; Critical Reasoning</dc:title>
  <dc:creator>Anand Vaidya</dc:creator>
  <cp:lastModifiedBy>Anand Vaidya</cp:lastModifiedBy>
  <cp:revision>5</cp:revision>
  <dcterms:created xsi:type="dcterms:W3CDTF">2010-10-12T20:05:08Z</dcterms:created>
  <dcterms:modified xsi:type="dcterms:W3CDTF">2010-10-12T20:16:37Z</dcterms:modified>
</cp:coreProperties>
</file>