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notesMasterIdLst>
    <p:notesMasterId r:id="rId29"/>
  </p:notesMasterIdLst>
  <p:sldIdLst>
    <p:sldId id="256" r:id="rId2"/>
    <p:sldId id="283" r:id="rId3"/>
    <p:sldId id="284" r:id="rId4"/>
    <p:sldId id="357" r:id="rId5"/>
    <p:sldId id="361" r:id="rId6"/>
    <p:sldId id="362" r:id="rId7"/>
    <p:sldId id="353" r:id="rId8"/>
    <p:sldId id="354" r:id="rId9"/>
    <p:sldId id="358" r:id="rId10"/>
    <p:sldId id="359" r:id="rId11"/>
    <p:sldId id="355" r:id="rId12"/>
    <p:sldId id="356" r:id="rId13"/>
    <p:sldId id="363" r:id="rId14"/>
    <p:sldId id="352" r:id="rId15"/>
    <p:sldId id="364" r:id="rId16"/>
    <p:sldId id="365" r:id="rId17"/>
    <p:sldId id="373" r:id="rId18"/>
    <p:sldId id="372" r:id="rId19"/>
    <p:sldId id="348" r:id="rId20"/>
    <p:sldId id="366" r:id="rId21"/>
    <p:sldId id="367" r:id="rId22"/>
    <p:sldId id="368" r:id="rId23"/>
    <p:sldId id="369" r:id="rId24"/>
    <p:sldId id="370" r:id="rId25"/>
    <p:sldId id="371" r:id="rId26"/>
    <p:sldId id="282" r:id="rId27"/>
    <p:sldId id="261" r:id="rId28"/>
  </p:sldIdLst>
  <p:sldSz cx="9144000" cy="6858000" type="screen4x3"/>
  <p:notesSz cx="7315200" cy="96012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00FF00"/>
    <a:srgbClr val="FF3300"/>
    <a:srgbClr val="FFFFB3"/>
    <a:srgbClr val="B2B2B2"/>
    <a:srgbClr val="0033CC"/>
    <a:srgbClr val="00CC66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1213" autoAdjust="0"/>
  </p:normalViewPr>
  <p:slideViewPr>
    <p:cSldViewPr snapToGrid="0">
      <p:cViewPr varScale="1">
        <p:scale>
          <a:sx n="60" d="100"/>
          <a:sy n="60" d="100"/>
        </p:scale>
        <p:origin x="-79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Relationship Id="rId4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9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71.wmf"/><Relationship Id="rId1" Type="http://schemas.openxmlformats.org/officeDocument/2006/relationships/image" Target="../media/image70.w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1" units="in"/>
          <inkml:channel name="Y" type="integer" max="16519" units="in"/>
          <inkml:channel name="F" type="integer" max="32767" units="dev"/>
        </inkml:traceFormat>
        <inkml:channelProperties>
          <inkml:channelProperty channel="X" name="resolution" value="2540.16211" units="1/in"/>
          <inkml:channelProperty channel="Y" name="resolution" value="2540.21216" units="1/in"/>
          <inkml:channelProperty channel="F" name="resolution" value="0" units="1/dev"/>
        </inkml:channelProperties>
      </inkml:inkSource>
      <inkml:timestamp xml:id="ts0" timeString="2011-11-14T18:16:47.942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37 134 2322,'-2'-29'2451,"-1"20"-387,-2 0 0,5 9-645,-10-12 129,10 12-387,0 0-129,-9-7-258,9 7 0,0 0-258,0 0 129,0 0-258,0 0 0,0 0 0,0 0 129,-5 8-258,5 1 0,0 4 0,0 2-129,0 3 0,0 3 0,2 2 0,-1-2-129,1 2 0,0-1 0,-1-2 129,2-1-129,1 0 0,-1-4 0,0-1 129,1 0-129,0-2 0,0-2 129,0 0-129,-4-10 0,5 16 129,-5-16-129,5 11 129,-5-11 0,0 0 0,0 0 129,0 0-129,0 0 0,1-5 129,-1-8-129,0-3 0,0-5 129,0-3-258,-1-3 0,0-3 0,0-1 129,1-1-129,-2 1 0,1 1 0,-1 4 0,0 0 0,0 4 129,1 4-129,0 2 0,0 4 129,0 3-129,1 9 0,0-10 0,0 10 0,0 0 0,9 0-129,-9 0 129,17 10 0,-4 0 0,2 3 0,1 2 0,3 1 0,2 3 0,0 1 0,-2 2 0,2 2 0,-1 0 0,0 1 129,-2 0-129,1-1 0,-1 2 0,0-1 0,0-3 0,2 1 129,-1-2-129,0-2 0,-3-3 0,0-3 0,-1-4 129,-1-2-129,-3-6 129,-1-1 0,-10 0 0,14-16 0,-9 1 0,-1-2 0,-1-6 0,0-3 0,-2-4 0,-1-1-129,0-2 0,0-1 0,0 0 129,-3-1-129,1 4 0,0 1 0,0 4 0,1 3-129,0 3 129,0 2 0,1 2-129,0 2 129,0 3-129,0 3 0,0 8-129,1-13-129,-1 13-129,0 0-516,0 0-516,0 0-1419,11 9-1935,-6 1-387,-1 2 258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1" units="in"/>
          <inkml:channel name="Y" type="integer" max="16519" units="in"/>
          <inkml:channel name="F" type="integer" max="32767" units="dev"/>
        </inkml:traceFormat>
        <inkml:channelProperties>
          <inkml:channelProperty channel="X" name="resolution" value="2540.16211" units="1/in"/>
          <inkml:channelProperty channel="Y" name="resolution" value="2540.21216" units="1/in"/>
          <inkml:channelProperty channel="F" name="resolution" value="0" units="1/dev"/>
        </inkml:channelProperties>
      </inkml:inkSource>
      <inkml:timestamp xml:id="ts0" timeString="2011-11-14T18:16:57.953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10 2 774,'0'11'1806,"0"3"258,0-14-387,2 17 129,-2-9-516,0 4 0,0-1-258,0 4-258,-1 1-129,-1 1-258,0 0 129,0 2-387,0-2 129,1 1-129,0-3 129,1 1 0,0-7 0,0 2-129,0-11 129,4 15 0,-4-15 0,8 12 0,-8-12 0,9 10-129,-9-10 0,10 9 129,-10-9-129,11 6 129,-11-6-129,13 4 258,-13-4 0,17 0-129,-17 0 129,19-4-129,-10-3 129,1 2-129,-1-4 0,0 2 0,-2-3 129,-7 10-258,16-18 129,-10 7-129,0-2 0,0 0 258,-1-1-387,1-2 129,-1-1-129,-1-1 129,0-1-258,-2 0 0,1 3-387,-3-1 129,2 5-387,-2-3-516,0 15-1032,0-14-2193,0 14-387,0 0-258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1" units="in"/>
          <inkml:channel name="Y" type="integer" max="16519" units="in"/>
          <inkml:channel name="F" type="integer" max="32767" units="dev"/>
        </inkml:traceFormat>
        <inkml:channelProperties>
          <inkml:channelProperty channel="X" name="resolution" value="2540.16211" units="1/in"/>
          <inkml:channelProperty channel="Y" name="resolution" value="2540.21216" units="1/in"/>
          <inkml:channelProperty channel="F" name="resolution" value="0" units="1/dev"/>
        </inkml:channelProperties>
      </inkml:inkSource>
      <inkml:timestamp xml:id="ts0" timeString="2011-11-14T18:16:58.694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43 73 774,'0'-10'4257,"0"10"-258,0 0-1806,0 0-516,0 0-774,-5 11-516,5 1-129,-1 3-129,1 1 0,0 3 0,0 2 129,0 0-129,2-2 0,0-1 0,0-3 0,-1-3 258,1-3 129,-2-9 0,0 0 129,0 0-129,0 0 129,0-14 0,-1 1-129,-5-8 0,2 0-258,-3-7-129,1 1 0,0 0 0,0 1-129,2 2 0,1 5 0,1 4 0,1 4 0,1 11-129,0 0 129,8 0 0,0 11 0,2 3-129,2 3 129,2 2 0,2 3 0,3-1 0,0 0 0,0-2 0,-1-2 0,0-2 0,-2-5 129,-2-2-129,-1-3 129,-13-5 129,15 0-129,-15 0 258,6-8-258,-5-2 0,-1-2 0,0-3 0,0-3 0,0-3-129,-1 1 0,0-1 0,1 1 0,-1 1 0,0 0-129,1 4 0,0 1-129,0 14-387,-1-18-258,1 18-774,0 0-1548,0 0-1677,0 0-516,0 10 258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1" units="in"/>
          <inkml:channel name="Y" type="integer" max="16519" units="in"/>
          <inkml:channel name="F" type="integer" max="32767" units="dev"/>
        </inkml:traceFormat>
        <inkml:channelProperties>
          <inkml:channelProperty channel="X" name="resolution" value="2540.16211" units="1/in"/>
          <inkml:channelProperty channel="Y" name="resolution" value="2540.21216" units="1/in"/>
          <inkml:channelProperty channel="F" name="resolution" value="0" units="1/dev"/>
        </inkml:channelProperties>
      </inkml:inkSource>
      <inkml:timestamp xml:id="ts0" timeString="2011-11-14T18:16:59.154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-1-2 3870,'2'-9'4773,"-2"9"-645,0-13-2193,0 13-129,0 0-774,0 0-387,0 0 0,0 0-387,0 0 0,0 5 0,0 6 0,0 4-129,0 1 129,2 5-129,0 2 0,3 3 129,1 1-129,2 0 0,0-1-129,2-1 129,-1-3-129,0-4-129,1-3-387,-10-15-387,16 21-2064,-16-21-1935,11 0 0,-11 0-387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1" units="in"/>
          <inkml:channel name="Y" type="integer" max="16519" units="in"/>
          <inkml:channel name="F" type="integer" max="32767" units="dev"/>
        </inkml:traceFormat>
        <inkml:channelProperties>
          <inkml:channelProperty channel="X" name="resolution" value="2540.16211" units="1/in"/>
          <inkml:channelProperty channel="Y" name="resolution" value="2540.21216" units="1/in"/>
          <inkml:channelProperty channel="F" name="resolution" value="0" units="1/dev"/>
        </inkml:channelProperties>
      </inkml:inkSource>
      <inkml:timestamp xml:id="ts0" timeString="2011-11-14T18:16:59.693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189 28 3225,'12'-13'4902,"-12"13"-129,10-9-2322,-10 9-516,1-9-645,-1 9-645,-6 0-387,-3 3 0,-2 7-129,-4 3-129,-2 6 0,-3 2 0,0 3 0,-2 1 0,1 0 0,1 0 0,3-3 0,3-5-129,3-3 129,4-4 0,7-10 0,0 0 129,0 0-129,14 0 129,1-7-129,0-2 129,4-1 0,1 2-129,-1 0 0,-2 3 0,-2 2-129,-2 3 129,-2 4 0,-2 6-129,-1 3 129,-2 3-129,0 1 129,0-1 0,0 0-129,0-2 129,1-3-129,-7-11 0,13 10-387,0-8-774,-13-2-1161,16-10-2064,-3 4-516,-5-6 129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1" units="in"/>
          <inkml:channel name="Y" type="integer" max="16519" units="in"/>
          <inkml:channel name="F" type="integer" max="32767" units="dev"/>
        </inkml:traceFormat>
        <inkml:channelProperties>
          <inkml:channelProperty channel="X" name="resolution" value="2540.16211" units="1/in"/>
          <inkml:channelProperty channel="Y" name="resolution" value="2540.21216" units="1/in"/>
          <inkml:channelProperty channel="F" name="resolution" value="0" units="1/dev"/>
        </inkml:channelProperties>
      </inkml:inkSource>
      <inkml:timestamp xml:id="ts0" timeString="2011-11-14T18:17:00.387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38 73 4257,'1'-13'4902,"-1"13"-258,-9-3-2967,9 3-258,-9 5-774,6 4-258,-1 4-258,1 5-129,-1 4 0,2 4 0,0 3 0,2 1-129,0 2 129,0-4 0,0-5 0,0-2 0,0-7 0,2-4 129,-2-10 258,0 0-129,3-7 0,-1-8 0,-1-5 0,1-5 0,-1-8-129,0-3 0,0-3 0,0 1-129,0 2 129,0 5 0,-1 5 0,0 6-129,0 7 129,0 13 0,0 0-129,0 0 129,4 13 0,0 4-129,0 4 0,3 4 0,3 4 0,0-1 0,3-2-129,2 0 129,0-3 0,2-2 0,2-6 129,0-3 0,-1-6 0,0-2 129,-2-4 129,-1-2-129,-2-9 129,-1-1-258,-5-5 129,-1-1 0,-4-5-129,-2 1-129,-1-1 129,-6-3-129,-2 3 0,-1 0-129,-1 1 0,0 3 0,3 4-258,-2 0-258,10 15-387,-7-18-258,7 18-1032,8-2-1935,2 2-903,6 0-258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1" units="in"/>
          <inkml:channel name="Y" type="integer" max="16519" units="in"/>
          <inkml:channel name="F" type="integer" max="32767" units="dev"/>
        </inkml:traceFormat>
        <inkml:channelProperties>
          <inkml:channelProperty channel="X" name="resolution" value="2540.16211" units="1/in"/>
          <inkml:channelProperty channel="Y" name="resolution" value="2540.21216" units="1/in"/>
          <inkml:channelProperty channel="F" name="resolution" value="0" units="1/dev"/>
        </inkml:channelProperties>
      </inkml:inkSource>
      <inkml:timestamp xml:id="ts0" timeString="2011-11-14T18:17:01.482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179 126 1677,'4'-13'4386,"-6"2"258,-2-3-2322,4 14-774,-19-20-387,8 13-387,-3-2 0,0 6-258,-3-2 129,2 5-129,0 0-129,1 3-129,0 4-129,4 4 0,-2 3 0,4 4-129,1 2-129,1 2 129,3 1-129,3 0 129,0 0-129,5-2 129,4-2-129,1-4 129,5-1 0,0-2-129,1-4 129,1-1 129,-1-4 0,1-1 0,-2-2 129,-1-3-129,-2-6 258,-1-2-129,-3-5 0,0 0 0,-4-3 0,-1-2-129,-3-4 258,-1 0-258,-5-1 0,-1 1-129,-1 0 129,0 1-129,0 4-129,1 3 129,2 5-258,1 3-129,4 9 129,0 0 0,0 0-129,0 5-387,8 8-387,-8-13-903,21 24-516,-9-16 129,8 5-129,-4-8 645,5 3 387,-3-5 1161,1-3 1032,1 0 1419,-8-8 387,3 5 258,-10-8 0,5 8-645,-10-7-387,0 10-645,2-10-387,-2 10-258,0 0 0,0 0-258,0 0-129,-3 10 129,3 2-129,0 4 0,1 3 0,2 1 0,2 0-129,1-2 258,0-1-258,1-4 129,-2-3 129,-5-10-129,12 8 129,-12-8 0,10-3-129,-10 3 129,8-21 0,-4 5-129,1-2 129,-1-3-129,0-1 0,1-2-129,0 2 129,0 3 0,0 2-129,0 4 129,0 4-129,-5 9 129,11 0-129,-6 7 129,-1 9-129,0 4 0,1 4-129,0 1-129,1 3 258,0-3-129,2-1 0,0-5 129,2-4 129,2-6 129,1-8 129,1-1 129,-1-5 0,1-6-129,-1-6 129,-2-2-129,-1-2-129,-1-2-258,-1 2 0,-3-1-258,2 4 0,-6 1-516,4 7-387,-5-2-1032,0 12-1677,7-5-1032,-7 5-129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1" units="in"/>
          <inkml:channel name="Y" type="integer" max="16519" units="in"/>
          <inkml:channel name="F" type="integer" max="32767" units="dev"/>
        </inkml:traceFormat>
        <inkml:channelProperties>
          <inkml:channelProperty channel="X" name="resolution" value="2540.16211" units="1/in"/>
          <inkml:channelProperty channel="Y" name="resolution" value="2540.21216" units="1/in"/>
          <inkml:channelProperty channel="F" name="resolution" value="0" units="1/dev"/>
        </inkml:channelProperties>
      </inkml:inkSource>
      <inkml:timestamp xml:id="ts0" timeString="2011-11-14T18:17:02.267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25 210 4386,'9'0'4644,"-9"6"-258,0 4-2580,-5-1-1032,1 3-129,-2 2-387,2 2-129,-2 2 0,2-2 0,1 1-129,1-2 129,0-3 0,2-3 258,0-9 129,0 0 0,0 0 0,11-7 0,-7-10 0,4-1 129,-4-5-258,2-3 0,-2-4-129,1 0 0,-2-1-129,2 4 129,-2 1-258,0 6 258,0 4-387,1 5 258,-4 11-129,10 3 0,-4 10-129,1 4 0,1 3 129,1 4-129,2 3 0,-1 3 0,2-3 0,0 0 129,1 0-129,0-4 129,0-2 0,-1-4 129,-1-6-129,1-3 129,-1-5 0,0-3 0,-11 0 0,16-5 0,-16 5-129,13-15 129,-13 15-129,11-13 0,-11 13 0,7-13 0,-7 13 0,3-10 0,-3 10 129,0-14-129,-2 4 0,-2 1 0,-1-5 129,-1-3-129,0-4 0,1-4 0,1-4 0,2 1 129,2-1-129,0 1 0,0 2 0,3 4 129,2 3-129,2 6 0,1 3-129,-8 10 129,16-11-129,-7 10 129,1 0-258,-10 1 129,17 0-129,-17 0-129,13 0 0,-13 0-387,10 2-387,-10-2-645,0 0-1548,10 0-1548,-10 0-258,0 0 388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1" units="in"/>
          <inkml:channel name="Y" type="integer" max="16519" units="in"/>
          <inkml:channel name="F" type="integer" max="32767" units="dev"/>
        </inkml:traceFormat>
        <inkml:channelProperties>
          <inkml:channelProperty channel="X" name="resolution" value="2540.16211" units="1/in"/>
          <inkml:channelProperty channel="Y" name="resolution" value="2540.21216" units="1/in"/>
          <inkml:channelProperty channel="F" name="resolution" value="0" units="1/dev"/>
        </inkml:channelProperties>
      </inkml:inkSource>
      <inkml:timestamp xml:id="ts0" timeString="2011-11-14T18:17:02.784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152 19 1806,'5'-13'4515,"-8"4"129,3 9-1548,-12 0-1677,-1 0-774,-2 7-258,-1 6-258,-2 4-129,0 4 0,3 0-129,-2 4 129,5 0-258,2 1 516,6 0-258,3-8 387,3 1 0,8-6 129,9-3 258,2-6-258,10-2 129,1-4 0,7-6-258,0-3 0,2 0-258,-2-1 0,-7 2 0,-4 4-129,-9 6 0,-10 2 0,-9 12 129,-11 7-129,-10 4 258,-9 7-258,-2 2-258,-6 3 0,0-4-516,6 4-774,-2-12-1290,8-4-2193,7-2-258,3-9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1" units="in"/>
          <inkml:channel name="Y" type="integer" max="16519" units="in"/>
          <inkml:channel name="F" type="integer" max="32767" units="dev"/>
        </inkml:traceFormat>
        <inkml:channelProperties>
          <inkml:channelProperty channel="X" name="resolution" value="2540.16211" units="1/in"/>
          <inkml:channelProperty channel="Y" name="resolution" value="2540.21216" units="1/in"/>
          <inkml:channelProperty channel="F" name="resolution" value="0" units="1/dev"/>
        </inkml:channelProperties>
      </inkml:inkSource>
      <inkml:timestamp xml:id="ts0" timeString="2011-11-14T18:17:08.661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38-2 1677,'0'0'1677,"0"0"-258,0 0-387,0 0 387,0 0-258,0 0 0,0 0 129,0 0-258,0 0-129,0 0-129,0 0 129,0 0 0,0 0-258,0 0 129,0 0-387,0 0 0,0 0-129,0 0 0,0 6 129,0-6-258,0 17 0,-2-7 0,-2 2 0,1 2-129,-1 4 0,1-1 0,-1 3 129,1 0-129,0-1 129,0 1-129,1 0 0,1-2 129,0-2-129,1 0 129,0-4-129,0-1 129,0 0 0,1-2-129,-1-9 129,5 14 0,-5-14-129,5 10 129,-5-10-129,5 9 129,-5-9-129,0 0 0,7 11 0,-7-11 129,7 9-129,-7-9 0,7 10 0,-7-10 0,10 10 0,-10-10 0,10 11 0,-10-11 0,11 8-129,-11-8 0,9 6-258,-9-6-129,9 4-516,-9-4-258,0 0-1290,11 3-2193,-11-3-129,0 0 259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1" units="in"/>
          <inkml:channel name="Y" type="integer" max="16519" units="in"/>
          <inkml:channel name="F" type="integer" max="32767" units="dev"/>
        </inkml:traceFormat>
        <inkml:channelProperties>
          <inkml:channelProperty channel="X" name="resolution" value="2540.16211" units="1/in"/>
          <inkml:channelProperty channel="Y" name="resolution" value="2540.21216" units="1/in"/>
          <inkml:channelProperty channel="F" name="resolution" value="0" units="1/dev"/>
        </inkml:channelProperties>
      </inkml:inkSource>
      <inkml:timestamp xml:id="ts0" timeString="2011-11-14T18:17:09.121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-16 14 2322,'7'-8'4128,"-7"8"-1161,0 0-645,0 0-645,-2-11-516,2 11 0,0 0-129,0 0-387,0 0 0,-2 6 0,2-6-258,0 13-129,0-3-129,0 3 0,0 1 0,1 3 0,0-1 0,0 1 0,0-1-129,0-1 0,0-2-258,-1-13-258,0 17-387,0-17-1032,0 0-1032,0 0-1161,0 0-903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1" units="in"/>
          <inkml:channel name="Y" type="integer" max="16519" units="in"/>
          <inkml:channel name="F" type="integer" max="32767" units="dev"/>
        </inkml:traceFormat>
        <inkml:channelProperties>
          <inkml:channelProperty channel="X" name="resolution" value="2540.16211" units="1/in"/>
          <inkml:channelProperty channel="Y" name="resolution" value="2540.21216" units="1/in"/>
          <inkml:channelProperty channel="F" name="resolution" value="0" units="1/dev"/>
        </inkml:channelProperties>
      </inkml:inkSource>
      <inkml:timestamp xml:id="ts0" timeString="2011-11-14T18:16:48.570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104 93 1677,'15'-23'2967,"-12"11"0,0 4-258,-3-3-258,0 11-645,-6-12-258,6 12-387,-15-5-516,6 5 0,-2 1-258,-1 5-258,-1 3 0,0 3 0,0 2-129,3 3-129,0 5 129,1 2-129,4 4 0,0 3 129,4 1 0,1 0-129,4 0 129,4-3 0,4-2 0,3-3 0,3-6 129,3-5 0,3-5 0,2-4 129,0-4 129,-1-3 0,-1-8 0,0-2 0,-5-6 0,1-1-129,-6-6 258,-3 0-258,-6-2-129,-2-1 0,-3 0 0,-2 0-129,-6 1 0,-5 3 0,0 2 0,-3 1 0,0 3 0,-1 4-129,-1 2 129,1 2 0,1 4-129,1 2 0,1 4-129,0 0-258,5 1 0,-1 2-516,8 8-903,2-10-1548,-4 17-1419,5-5-129,7-3 259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1" units="in"/>
          <inkml:channel name="Y" type="integer" max="16519" units="in"/>
          <inkml:channel name="F" type="integer" max="32767" units="dev"/>
        </inkml:traceFormat>
        <inkml:channelProperties>
          <inkml:channelProperty channel="X" name="resolution" value="2540.16211" units="1/in"/>
          <inkml:channelProperty channel="Y" name="resolution" value="2540.21216" units="1/in"/>
          <inkml:channelProperty channel="F" name="resolution" value="0" units="1/dev"/>
        </inkml:channelProperties>
      </inkml:inkSource>
      <inkml:timestamp xml:id="ts0" timeString="2011-11-14T18:17:09.895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29 8 1677,'-6'-9'1806,"6"9"0,0 0 129,0 0-516,-8-9 129,8 9-258,0 0 0,0 0-516,0 0-129,-4 6-258,4-6-129,0 0 129,0 0-258,0 10 258,0-10-129,0 0 387,0 0-258,0 0 0,0 0 0,0 0 0,0 0 129,0 0-258,0 0-129,-7 12 0,7-12 0,-6 10-129,6-10 0,-4 9 0,4-9 0,0 0-129,0 0 129,0 0-258,6 3-516,-6-3-387,11 0-1419,-11 0-2064,8 0-258,-8 0 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1" units="in"/>
          <inkml:channel name="Y" type="integer" max="16519" units="in"/>
          <inkml:channel name="F" type="integer" max="32767" units="dev"/>
        </inkml:traceFormat>
        <inkml:channelProperties>
          <inkml:channelProperty channel="X" name="resolution" value="2540.16211" units="1/in"/>
          <inkml:channelProperty channel="Y" name="resolution" value="2540.21216" units="1/in"/>
          <inkml:channelProperty channel="F" name="resolution" value="0" units="1/dev"/>
        </inkml:channelProperties>
      </inkml:inkSource>
      <inkml:timestamp xml:id="ts0" timeString="2011-11-14T18:17:10.821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51 4 3483,'3'-9'3225,"-3"9"-903,2-10-516,-2 10-645,0 0-129,0 0-516,0 0 0,0 0 0,0 0 129,3 11-258,1 1-129,-2-2 129,2 5 0,-1-2-129,2 3 129,-3 0-129,2-1-129,-3-1 129,0 0-129,-1-2 0,0-2-129,-2 1-258,2-11 0,-9 18-258,-1-13-129,4 4-387,-5-5-258,11-4-129,-20 10-258,20-10-258,-16 9-1419,6-9-774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1" units="in"/>
          <inkml:channel name="Y" type="integer" max="16519" units="in"/>
          <inkml:channel name="F" type="integer" max="32767" units="dev"/>
        </inkml:traceFormat>
        <inkml:channelProperties>
          <inkml:channelProperty channel="X" name="resolution" value="2540.16211" units="1/in"/>
          <inkml:channelProperty channel="Y" name="resolution" value="2540.21216" units="1/in"/>
          <inkml:channelProperty channel="F" name="resolution" value="0" units="1/dev"/>
        </inkml:channelProperties>
      </inkml:inkSource>
      <inkml:timestamp xml:id="ts0" timeString="2011-11-14T18:17:11.442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69 19 258,'0'-14'4128,"0"14"-774,0-9-903,0 9-903,-8-1-387,8 1-516,-14 7-129,6 3-129,2 5 258,-2-1-258,2 7 129,-1 0 0,3 4 0,-1-3 0,4 4 0,-2-1 129,3 0-387,0-2 0,0-1-258,2-3 258,2-1-258,0-2 0,3-2 129,-2-5-129,-5-9 129,13 13-129,-13-13 129,12 10-129,-12-10 0,11 5-129,-11-5-129,9 2-258,-9-2-258,9 0-129,-9 0-516,10-2-645,-10 2-1032,7-13-1290,-7 13-387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1" units="in"/>
          <inkml:channel name="Y" type="integer" max="16519" units="in"/>
          <inkml:channel name="F" type="integer" max="32767" units="dev"/>
        </inkml:traceFormat>
        <inkml:channelProperties>
          <inkml:channelProperty channel="X" name="resolution" value="2540.16211" units="1/in"/>
          <inkml:channelProperty channel="Y" name="resolution" value="2540.21216" units="1/in"/>
          <inkml:channelProperty channel="F" name="resolution" value="0" units="1/dev"/>
        </inkml:channelProperties>
      </inkml:inkSource>
      <inkml:timestamp xml:id="ts0" timeString="2011-11-14T18:17:12.092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36-4 2580,'0'0'3096,"-4"-10"-258,4 10-387,0 0-516,0 0-516,-10 2-516,10-2-387,-7 13-258,7-13 0,-8 14-258,8-14 0,-7 13 0,7-13 0,0 0 258,0 9-129,0-9 129,10-1-129,-2-5 0,2 1 129,0-1 0,0 1 0,-10 5-129,13-10-129,-13 10 0,0 0 0,0 0-129,0 0 0,0 10-387,0-10-516,-9 13-645,9-13-903,0 0-1806,-1 11-258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1" units="in"/>
          <inkml:channel name="Y" type="integer" max="16519" units="in"/>
          <inkml:channel name="F" type="integer" max="32767" units="dev"/>
        </inkml:traceFormat>
        <inkml:channelProperties>
          <inkml:channelProperty channel="X" name="resolution" value="2540.16211" units="1/in"/>
          <inkml:channelProperty channel="Y" name="resolution" value="2540.21216" units="1/in"/>
          <inkml:channelProperty channel="F" name="resolution" value="0" units="1/dev"/>
        </inkml:channelProperties>
      </inkml:inkSource>
      <inkml:timestamp xml:id="ts0" timeString="2011-11-14T18:17:12.735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-6 27 3225,'0'-13'4128,"0"13"-1677,3-10-903,-3 10-387,0 0-516,9-3-258,-9 3 0,10 0-129,-10 0 0,13 9 0,-13-9 258,17 13-258,-9-4 0,1 0-129,-3 4 0,-1 1-129,-3 2 129,-2 3-258,0-1 129,-3 0 0,-3-1 0,0 0 0,-1-5 0,3-1 129,4-11 258,-5 11 0,5-11-129,0 0 129,9 0-129,3-2 129,1-3 0,2 1-258,3-1-129,0 1-129,2 2-387,-7-1-387,4 3-1032,-4 1-2580,-3 0-516,3 3 129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1" units="in"/>
          <inkml:channel name="Y" type="integer" max="16519" units="in"/>
          <inkml:channel name="F" type="integer" max="32767" units="dev"/>
        </inkml:traceFormat>
        <inkml:channelProperties>
          <inkml:channelProperty channel="X" name="resolution" value="2540.16211" units="1/in"/>
          <inkml:channelProperty channel="Y" name="resolution" value="2540.21216" units="1/in"/>
          <inkml:channelProperty channel="F" name="resolution" value="0" units="1/dev"/>
        </inkml:channelProperties>
      </inkml:inkSource>
      <inkml:timestamp xml:id="ts0" timeString="2011-11-14T18:17:13.572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49 7 903,'-13'-2'1419,"13"2"-129,0 0 129,0 0 0,0 0 258,0 0-387,0 0 129,8 11 0,-8-11-129,12 14 0,-12-14-258,14 19-129,-11-7-258,3 5-129,-5-2 0,-1 4-258,0-1-129,-6 2-129,-4 1 129,-3 0-258,1-4-129,-3-4-387,5 1-387,-3-9-774,13-5-1806,0 0-1161,0 0-258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1" units="in"/>
          <inkml:channel name="Y" type="integer" max="16519" units="in"/>
          <inkml:channel name="F" type="integer" max="32767" units="dev"/>
        </inkml:traceFormat>
        <inkml:channelProperties>
          <inkml:channelProperty channel="X" name="resolution" value="2540.16211" units="1/in"/>
          <inkml:channelProperty channel="Y" name="resolution" value="2540.21216" units="1/in"/>
          <inkml:channelProperty channel="F" name="resolution" value="0" units="1/dev"/>
        </inkml:channelProperties>
      </inkml:inkSource>
      <inkml:timestamp xml:id="ts0" timeString="2011-11-14T18:17:14.582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77 2 1,'-2'6'2321,"-8"12"-644,5-3 129,-3 1 387,4 4-258,-6-2-129,6 5-258,-5-3-258,5 3-258,-5-4 0,6 2-387,-3-3-258,4 0-129,0-2-129,2-1 258,0-3-387,1-2 129,4-1 0,-5-9 0,14 14 0,-14-14-129,16 10 129,-7-6 0,1-2-129,0 0 129,0 0-258,-10-2 0,17 0-258,-17 0-258,16-1-258,-16 1-774,13-9-1290,-13 9-1548,7-11-516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1" units="in"/>
          <inkml:channel name="Y" type="integer" max="16519" units="in"/>
          <inkml:channel name="F" type="integer" max="32767" units="dev"/>
        </inkml:traceFormat>
        <inkml:channelProperties>
          <inkml:channelProperty channel="X" name="resolution" value="2540.16211" units="1/in"/>
          <inkml:channelProperty channel="Y" name="resolution" value="2540.21216" units="1/in"/>
          <inkml:channelProperty channel="F" name="resolution" value="0" units="1/dev"/>
        </inkml:channelProperties>
      </inkml:inkSource>
      <inkml:timestamp xml:id="ts0" timeString="2011-11-14T18:17:15.104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35 101 1419,'-6'-20'3612,"4"11"-1806,2 9-516,-6-18-516,6 18-387,-6-17-129,6 17 129,-4-16-258,4 16 129,-3-12 129,3 12 0,0 0 0,0-11 258,0 11 129,0 0-258,0 0 258,0 0-129,-3 8 0,1 2-129,-1 0-258,1 0 129,1 1-387,-1-2 0,1 0 0,1-9-516,0 10-129,0-10-645,0 0-1032,5 0-1806,-5 0-516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1" units="in"/>
          <inkml:channel name="Y" type="integer" max="16519" units="in"/>
          <inkml:channel name="F" type="integer" max="32767" units="dev"/>
        </inkml:traceFormat>
        <inkml:channelProperties>
          <inkml:channelProperty channel="X" name="resolution" value="2540.16211" units="1/in"/>
          <inkml:channelProperty channel="Y" name="resolution" value="2540.21216" units="1/in"/>
          <inkml:channelProperty channel="F" name="resolution" value="0" units="1/dev"/>
        </inkml:channelProperties>
      </inkml:inkSource>
      <inkml:timestamp xml:id="ts0" timeString="2011-11-14T18:17:16.064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18 16 774,'-10'0'2322,"10"0"-645,0 0-129,-11 0-258,11 0 129,0 0-387,0 0 129,0 0-129,10 0 0,-10 0 0,17-4-129,-7-1-258,6 5 129,-3-4-258,3 4-129,-1-2-129,-3 2-129,0 1 0,-3 6-129,-2 3 0,-5 4 0,-2 1 129,0 3-129,-6 1 258,-1 2-129,-2-3 0,2-1 0,-1-4 0,3-3-129,5-10 129,0 0-129,0 0 129,0 0-129,10-3 0,3-6 0,2 0 129,2 0-258,0 3 129,-3 2 0,0 4 0,-3 2-129,-6 9 258,-4 4-129,-1 5 129,-9 3-129,-4 4 129,-1 2-129,-4-1 0,0-6-516,4 1-1032,-3-8-1806,3-7-1548,14-8-258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1" units="in"/>
          <inkml:channel name="Y" type="integer" max="16519" units="in"/>
          <inkml:channel name="F" type="integer" max="32767" units="dev"/>
        </inkml:traceFormat>
        <inkml:channelProperties>
          <inkml:channelProperty channel="X" name="resolution" value="2540.16211" units="1/in"/>
          <inkml:channelProperty channel="Y" name="resolution" value="2540.21216" units="1/in"/>
          <inkml:channelProperty channel="F" name="resolution" value="0" units="1/dev"/>
        </inkml:channelProperties>
      </inkml:inkSource>
      <inkml:timestamp xml:id="ts0" timeString="2011-11-14T18:17:20.882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16 34 1,'-4'-11'1676,"1"-1"-128,3 12-387,-4-11 129,4 11 0,0 0-129,-5-10 0,5 10-258,0 0-129,0 0 0,0 0-387,0 0 258,0 0-258,0 0 0,0 0 129,0 8 0,-1 2 0,1 5-129,0 4-129,0 5 0,0 2-129,0 4 0,0-3 129,0 2-129,0-3 0,0-2 0,0-5 129,0-2-129,0-6 0,0-2 129,0-9-129,0 10 0,0-10 129,0 0 0,0 0-129,0 0 0,0-8 0,0-3-129,1-4 129,3-5-129,0-2 0,3-5 0,-1 1 0,1-3 0,1 3 0,-1 2 0,-1 3 0,-2 4 0,0 6 0,-2 2 0,-2 9 0,0 0 0,0 0-129,0 0 129,9 0 0,-9 0 0,5 14 0,0-2 129,0 2-129,0 1 0,2 2 0,-1 0 129,1 1-129,0 0 0,2 1 0,-1-1 0,1 1 0,0-1 129,0-3-129,0 1 0,-1-3 0,1-3 0,-9-10 129,15 15-129,-15-15 129,13 7 0,-13-7 0,11 0 0,-11 0 129,10-8-129,-10 8 0,10-17 0,-6 6 0,1-3 0,-1-1-129,-1 0 0,0-1 129,0-1-129,-2 2 0,1-1 129,-2 2-129,0 1 0,1 1 0,-1 2 0,0 1 0,0 0 0,0 9 0,0-15 0,0 15 0,1-12 0,-1 12 0,0 0-129,1-10 0,-1 10 0,0 0-258,0 0-258,0 0-387,0 0-903,0 0-2322,0 0-645,0 0-258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1" units="in"/>
          <inkml:channel name="Y" type="integer" max="16519" units="in"/>
          <inkml:channel name="F" type="integer" max="32767" units="dev"/>
        </inkml:traceFormat>
        <inkml:channelProperties>
          <inkml:channelProperty channel="X" name="resolution" value="2540.16211" units="1/in"/>
          <inkml:channelProperty channel="Y" name="resolution" value="2540.21216" units="1/in"/>
          <inkml:channelProperty channel="F" name="resolution" value="0" units="1/dev"/>
        </inkml:channelProperties>
      </inkml:inkSource>
      <inkml:timestamp xml:id="ts0" timeString="2011-11-14T18:16:48.965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-5-15 258,'3'-9'4128,"-3"9"-1032,0 0-387,0 0-645,0 0-387,0 0-129,0 0-774,0 0-129,0 0-387,2 11 129,1-1-258,2 6 129,1 4 0,2 5 129,-1 3-258,3 4 129,-1 1-129,2 3 129,-1 0-129,1 0 129,0-2 0,0-4 0,0-5-129,2-1 0,-2-7 0,0-3-258,-1-6-258,-10-8-258,18 0-1290,-18 0-1677,10-16-1161,-5 2-387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1" units="in"/>
          <inkml:channel name="Y" type="integer" max="16519" units="in"/>
          <inkml:channel name="F" type="integer" max="32767" units="dev"/>
        </inkml:traceFormat>
        <inkml:channelProperties>
          <inkml:channelProperty channel="X" name="resolution" value="2540.16211" units="1/in"/>
          <inkml:channelProperty channel="Y" name="resolution" value="2540.21216" units="1/in"/>
          <inkml:channelProperty channel="F" name="resolution" value="0" units="1/dev"/>
        </inkml:channelProperties>
      </inkml:inkSource>
      <inkml:timestamp xml:id="ts0" timeString="2011-11-14T18:17:21.462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89-10 903,'-14'11'3741,"14"-11"-1548,0 0-774,0 0-387,-10 8-129,10-8-129,0 0 0,-13 13-258,13-13 129,-12 15-258,6-4 129,-2 3-258,2 0 0,-3 3-129,3-1 129,-1 1-258,3 0 129,2-1 129,2-2-258,0-2 129,3-1 0,7-4-129,3-1 258,1-5-129,6 1 258,-2-2 129,5-1-129,0-5 0,3 2 0,-2-3-129,1 3 129,-2-2-258,0 3 0,-1-1-129,-3 1 0,-3 1-129,-1 0 0,-2 2-516,-4-5-258,3 5-903,-12 0-1290,10-8-1548,-10 8-387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1" units="in"/>
          <inkml:channel name="Y" type="integer" max="16519" units="in"/>
          <inkml:channel name="F" type="integer" max="32767" units="dev"/>
        </inkml:traceFormat>
        <inkml:channelProperties>
          <inkml:channelProperty channel="X" name="resolution" value="2540.16211" units="1/in"/>
          <inkml:channelProperty channel="Y" name="resolution" value="2540.21216" units="1/in"/>
          <inkml:channelProperty channel="F" name="resolution" value="0" units="1/dev"/>
        </inkml:channelProperties>
      </inkml:inkSource>
      <inkml:timestamp xml:id="ts0" timeString="2011-11-14T18:17:21.904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17 173 129,'-11'-2'4257,"11"2"0,-8-13-1806,8 13-774,0-18-1032,1 8-258,1-1-258,2 0-129,-1 1 0,2 1 0,-5 9-129,9-11 258,-9 11-129,11-6 129,-3 4 0,5 0 129,3-2 0,4 0 129,3-3-129,3 0 0,1-2-129,-2 1-129,1 0-258,-6 0-516,-1 4-387,-8-2-645,0 6-774,-11 0-1419,0 0-387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1" units="in"/>
          <inkml:channel name="Y" type="integer" max="16519" units="in"/>
          <inkml:channel name="F" type="integer" max="32767" units="dev"/>
        </inkml:traceFormat>
        <inkml:channelProperties>
          <inkml:channelProperty channel="X" name="resolution" value="2540.16211" units="1/in"/>
          <inkml:channelProperty channel="Y" name="resolution" value="2540.21216" units="1/in"/>
          <inkml:channelProperty channel="F" name="resolution" value="0" units="1/dev"/>
        </inkml:channelProperties>
      </inkml:inkSource>
      <inkml:timestamp xml:id="ts0" timeString="2011-11-14T18:17:22.195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0 92 2193,'27'-3'4128,"-10"-7"-1032,-2 2-1032,1-4-774,3 2-774,0-2-258,-1 3-258,-1 0 0,-2 1-387,0 3-258,-3-2-387,2 5-516,-3-1-1161,-11 3-1419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1" units="in"/>
          <inkml:channel name="Y" type="integer" max="16519" units="in"/>
          <inkml:channel name="F" type="integer" max="32767" units="dev"/>
        </inkml:traceFormat>
        <inkml:channelProperties>
          <inkml:channelProperty channel="X" name="resolution" value="2540.16211" units="1/in"/>
          <inkml:channelProperty channel="Y" name="resolution" value="2540.21216" units="1/in"/>
          <inkml:channelProperty channel="F" name="resolution" value="0" units="1/dev"/>
        </inkml:channelProperties>
      </inkml:inkSource>
      <inkml:timestamp xml:id="ts0" timeString="2011-11-14T18:17:22.681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1-8 2451,'11'7'3096,"-11"-7"-645,0 11-903,0-11-129,0 13-387,0-13-258,0 17-129,-3-7-129,2 0-129,-1 2-129,1 0 0,0 0 0,1-1-258,0 1 129,0-3-129,3 0 0,2 0 0,-5-9 0,14 13 0,-14-13 0,17 11 129,-8-7 0,2 1 0,-2-3 129,2 1-129,-1-3 387,0 2-258,-1-2 0,1 0 0,-10 0 0,17-1-129,-6-1-129,0-1 129,1-1-129,2 0-129,0-1 0,-1-1 0,1 2-258,-1-2-129,-1 3-258,-2-4-258,0 6-516,-10 1-774,10-9-1290,-10 9-1161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1" units="in"/>
          <inkml:channel name="Y" type="integer" max="16519" units="in"/>
          <inkml:channel name="F" type="integer" max="32767" units="dev"/>
        </inkml:traceFormat>
        <inkml:channelProperties>
          <inkml:channelProperty channel="X" name="resolution" value="2540.16211" units="1/in"/>
          <inkml:channelProperty channel="Y" name="resolution" value="2540.21216" units="1/in"/>
          <inkml:channelProperty channel="F" name="resolution" value="0" units="1/dev"/>
        </inkml:channelProperties>
      </inkml:inkSource>
      <inkml:timestamp xml:id="ts0" timeString="2011-11-14T18:17:23.055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2 121 1419,'11'-11'2838,"-2"-1"-1161,3 1-258,1-4-387,3 2 0,3-3-129,1 6 0,-1-2 0,3 3-258,-3 1-129,0 4-387,-3 2 258,-1 1-387,-4 1 129,0 0-258,-11 0-129,12 0-258,-12 0-774,0 0-1032,0 0-1419,8 7-516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1" units="in"/>
          <inkml:channel name="Y" type="integer" max="16519" units="in"/>
          <inkml:channel name="F" type="integer" max="32767" units="dev"/>
        </inkml:traceFormat>
        <inkml:channelProperties>
          <inkml:channelProperty channel="X" name="resolution" value="2540.16211" units="1/in"/>
          <inkml:channelProperty channel="Y" name="resolution" value="2540.21216" units="1/in"/>
          <inkml:channelProperty channel="F" name="resolution" value="0" units="1/dev"/>
        </inkml:channelProperties>
      </inkml:inkSource>
      <inkml:timestamp xml:id="ts0" timeString="2011-11-14T18:17:23.771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2 184 3870,'13'0'4515,"-2"0"-1806,1-5-645,6 0-774,-2-4-516,4 0-387,-1-2-129,1 1-258,0-1-129,-1 2 0,-2 0-129,-3 1 129,1 1-258,-3 1 258,1 2 0,-3 0 0,-1 3 129,-9 1 0,14 0 129,-14 0-129,8 8 0,-5 1 0,-1 2 0,0 2 129,-1 2-129,-1 1 0,0-1 0,0-2 129,0-2-129,0-1 258,0-10 0,-1 10-129,1-10 129,0 0 0,0-9 258,0-1-258,1-4 129,3-1-129,-2-6 0,2 0-258,2 0 258,1 0-258,3 2 129,0 1-129,2 3 0,1 3-129,3 6 258,2 3-129,0 3 0,0 3 0,1 4-129,1 4 129,0 2 0,0 2 0,-5-2 129,1 1-129,-4-1 129,-2-2 129,-4-1-129,-3-1-129,-3 1 129,-4 1 0,-7 1-129,-5 2 0,-5 0 0,-3 3 0,-5 3-129,-2-2 0,1 2-387,-1-3 129,6 0-645,-1-8-1290,10-2-2064,6-2-645,10-5 130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1" units="in"/>
          <inkml:channel name="Y" type="integer" max="16519" units="in"/>
          <inkml:channel name="F" type="integer" max="32767" units="dev"/>
        </inkml:traceFormat>
        <inkml:channelProperties>
          <inkml:channelProperty channel="X" name="resolution" value="2540.16211" units="1/in"/>
          <inkml:channelProperty channel="Y" name="resolution" value="2540.21216" units="1/in"/>
          <inkml:channelProperty channel="F" name="resolution" value="0" units="1/dev"/>
        </inkml:channelProperties>
      </inkml:inkSource>
      <inkml:timestamp xml:id="ts0" timeString="2011-11-14T18:17:24.841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25 150 3999,'-18'2'4386,"18"-2"-2322,-9-1-129,9 1-774,2-16-258,8 1-129,6 0-129,2-4 0,6 2-129,0-1 0,7 1 0,-3 2 0,2 5-258,-4 3 0,-2 5-129,-4 2 0,-3 3 0,-5 5 0,-5 7 0,-6 2-129,-1 3 129,-8 1-129,-6 3 0,-3 0 129,-2 0-258,0-1 129,-2-3 0,4-4 0,2-4-129,6-2 129,9-10 0,-8 9 0,8-9 0,8-1-129,4-5 129,5-1 0,3 0 0,1 1 0,2-1 0,-1 4-129,-2 2 129,-5 1 0,-2 6 0,-5 5 0,-4 4 0,-4 5 129,-2 3 0,-8 2-129,-3 2 129,-5 2 0,-4-2 0,-3-1-129,1-3-129,1-3 0,-3-8-387,7 2-387,-3-12-645,12 2-1290,1-4-2064,9 0-258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1" units="in"/>
          <inkml:channel name="Y" type="integer" max="16519" units="in"/>
          <inkml:channel name="F" type="integer" max="32767" units="dev"/>
        </inkml:traceFormat>
        <inkml:channelProperties>
          <inkml:channelProperty channel="X" name="resolution" value="2540.16211" units="1/in"/>
          <inkml:channelProperty channel="Y" name="resolution" value="2540.21216" units="1/in"/>
          <inkml:channelProperty channel="F" name="resolution" value="0" units="1/dev"/>
        </inkml:channelProperties>
      </inkml:inkSource>
      <inkml:timestamp xml:id="ts0" timeString="2011-11-14T18:17:25.822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88-6 4128,'0'0'4515,"0"0"-1677,0 0-1290,0 0-516,-6-3 0,6 3-387,0 0-129,-12 5-129,12-5-129,-13 14 0,2-5 0,3 5-129,-1 0 129,1 2-258,-1 0 0,4 4 129,0-1-129,2-2 129,2 1-258,1-2 258,0-1-129,1-4 0,4-1 0,-5-10 0,10 14 129,-10-14-129,13 7 258,-13-7-129,14 0 0,-4 0 0,-1-1 0,2-2-129,1-1 0,1-1-129,3 2 0,0-1-129,2 2-387,-1-2 258,2 4-258,-6-4-129,5 4-129,-6-5-387,2 4-516,-14 1-645,14-10-1161,-14 10-645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1" units="in"/>
          <inkml:channel name="Y" type="integer" max="16519" units="in"/>
          <inkml:channel name="F" type="integer" max="32767" units="dev"/>
        </inkml:traceFormat>
        <inkml:channelProperties>
          <inkml:channelProperty channel="X" name="resolution" value="2540.16211" units="1/in"/>
          <inkml:channelProperty channel="Y" name="resolution" value="2540.21216" units="1/in"/>
          <inkml:channelProperty channel="F" name="resolution" value="0" units="1/dev"/>
        </inkml:channelProperties>
      </inkml:inkSource>
      <inkml:timestamp xml:id="ts0" timeString="2011-11-14T18:17:26.163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7 213 4128,'-13'-12'4386,"11"2"-2064,2 10-387,7-21-1161,7 9 0,3-4-387,8-1 0,1-3-129,6 2 129,-2-1-258,2 3 0,0 0-129,-4 2 0,-5 4-129,-5 0-129,-5 7-645,-13 3-516,10 0-2064,-9 8-1290,-8 2 387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1" units="in"/>
          <inkml:channel name="Y" type="integer" max="16519" units="in"/>
          <inkml:channel name="F" type="integer" max="32767" units="dev"/>
        </inkml:traceFormat>
        <inkml:channelProperties>
          <inkml:channelProperty channel="X" name="resolution" value="2540.16211" units="1/in"/>
          <inkml:channelProperty channel="Y" name="resolution" value="2540.21216" units="1/in"/>
          <inkml:channelProperty channel="F" name="resolution" value="0" units="1/dev"/>
        </inkml:channelProperties>
      </inkml:inkSource>
      <inkml:timestamp xml:id="ts0" timeString="2011-11-14T18:17:26.343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-7 75 129,'-3'10'4257,"17"-10"387,5-5-2709,2-6-645,6-3-1419,4-4-2451,6 3-1161,-8-7-516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1" units="in"/>
          <inkml:channel name="Y" type="integer" max="16519" units="in"/>
          <inkml:channel name="F" type="integer" max="32767" units="dev"/>
        </inkml:traceFormat>
        <inkml:channelProperties>
          <inkml:channelProperty channel="X" name="resolution" value="2540.16211" units="1/in"/>
          <inkml:channelProperty channel="Y" name="resolution" value="2540.21216" units="1/in"/>
          <inkml:channelProperty channel="F" name="resolution" value="0" units="1/dev"/>
        </inkml:channelProperties>
      </inkml:inkSource>
      <inkml:timestamp xml:id="ts0" timeString="2011-11-14T18:16:49.592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-17 157 4257,'2'-12'4386,"7"5"-1032,3 2-903,0-2-774,9 2-516,0-4-387,7 2-129,1-4-258,5 0 0,0-2-258,2 2 0,-1-3 0,1 1-129,-4 2 0,0 2 0,-5 0-129,-4 3 129,-2 3-129,-5 3 0,-3 2 129,-5 7-129,-4 6 0,-4 5 129,0 2 0,-5 6 0,-3 2 0,0 4 0,-1 1 0,1 1 0,1-1 0,2 1 0,3-1 0,2-3 129,0-4-129,7-3 129,2-6 129,4-1 0,0-5 0,4-4 0,0-5 129,5 0 0,0-4 0,3 0 0,-2-1-129,1-3-129,0-2 0,-1-1-129,-4 1 129,-3 0-258,-2 1 0,-4 0 0,-1 3-258,-9 2-129,9-2-129,-9 2-387,0 0-903,0 0-1161,0 0-1677,0 0-258,-11-7 130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1" units="in"/>
          <inkml:channel name="Y" type="integer" max="16519" units="in"/>
          <inkml:channel name="F" type="integer" max="32767" units="dev"/>
        </inkml:traceFormat>
        <inkml:channelProperties>
          <inkml:channelProperty channel="X" name="resolution" value="2540.16211" units="1/in"/>
          <inkml:channelProperty channel="Y" name="resolution" value="2540.21216" units="1/in"/>
          <inkml:channelProperty channel="F" name="resolution" value="0" units="1/dev"/>
        </inkml:channelProperties>
      </inkml:inkSource>
      <inkml:timestamp xml:id="ts0" timeString="2011-11-14T18:17:27.282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143 25 1935,'5'-14'4902,"-5"14"-387,0 0-1806,0 0-1290,-6-4-645,6 4-258,-15-1-387,5 1 0,-3 0 0,-1 4 129,0 2-129,-2 1 0,2 2 0,-1 1 0,3 3 0,2 2 0,5 1 129,3 5-258,2 1-258,3-1 516,5 2-258,5-2 0,2-1 129,1-4 0,3-2 0,-2-6 258,2-2-129,-3-4 129,1-2-129,-4 0 0,-1-1 0,-2-4-129,1 0 0,-1-1-129,-1 1 0,-9 5 129,16-11-129,-16 11 0,12-12 0,-8 4 129,-1-1 0,-2 0-129,-1-2 258,0-1-258,-2-1 129,-5 0 129,-2 1-258,-1-2 0,-2 1-258,0 0 129,0 0-129,1 2 129,-2-2-129,3 3 0,0-1-129,10 11 129,-14-19-258,14 19-129,-8-16-645,8 16-903,0 0-2322,1-13-516,-1 13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1" units="in"/>
          <inkml:channel name="Y" type="integer" max="16519" units="in"/>
          <inkml:channel name="F" type="integer" max="32767" units="dev"/>
        </inkml:traceFormat>
        <inkml:channelProperties>
          <inkml:channelProperty channel="X" name="resolution" value="2540.16211" units="1/in"/>
          <inkml:channelProperty channel="Y" name="resolution" value="2540.21216" units="1/in"/>
          <inkml:channelProperty channel="F" name="resolution" value="0" units="1/dev"/>
        </inkml:channelProperties>
      </inkml:inkSource>
      <inkml:timestamp xml:id="ts0" timeString="2011-11-14T18:17:27.603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13 1 2580,'-5'13'4128,"-2"-4"-1419,6 2-903,1-11-516,-1 21-516,1-9-129,0 4-387,0-1-129,0 3 0,2-2-129,-1-2-258,3 2-516,-3-6-516,3 0-1548,2-1-1548,-6-9 129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1" units="in"/>
          <inkml:channel name="Y" type="integer" max="16519" units="in"/>
          <inkml:channel name="F" type="integer" max="32767" units="dev"/>
        </inkml:traceFormat>
        <inkml:channelProperties>
          <inkml:channelProperty channel="X" name="resolution" value="2540.16211" units="1/in"/>
          <inkml:channelProperty channel="Y" name="resolution" value="2540.21216" units="1/in"/>
          <inkml:channelProperty channel="F" name="resolution" value="0" units="1/dev"/>
        </inkml:channelProperties>
      </inkml:inkSource>
      <inkml:timestamp xml:id="ts0" timeString="2011-11-14T18:17:28.184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33 40 3354,'-11'7'4128,"11"-7"-2580,-9 10-516,9-10-645,-7 12 129,4-4-387,2 1-129,0 2 0,1 2 0,0 0 0,1 1 0,2 1 129,1 1-129,3-3 0,0 2 129,1-3-129,1 0 129,1-2 129,2-2-129,-2-2 0,4 0 129,-3-4 258,3 1-129,-3-3 258,2-1-129,-2-7 0,2 1 129,-4-5 129,3-1 0,-4-4-258,2-2 129,-4-2 0,2 0-129,-4-1-129,1 0 0,-2 1-258,-1 1-129,-1 3-129,-1 3-129,0 14-645,0-20-774,0 20-774,0 0-1032,0 0-1161,0 0-645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1" units="in"/>
          <inkml:channel name="Y" type="integer" max="16519" units="in"/>
          <inkml:channel name="F" type="integer" max="32767" units="dev"/>
        </inkml:traceFormat>
        <inkml:channelProperties>
          <inkml:channelProperty channel="X" name="resolution" value="2540.16211" units="1/in"/>
          <inkml:channelProperty channel="Y" name="resolution" value="2540.21216" units="1/in"/>
          <inkml:channelProperty channel="F" name="resolution" value="0" units="1/dev"/>
        </inkml:channelProperties>
      </inkml:inkSource>
      <inkml:timestamp xml:id="ts0" timeString="2011-11-14T18:17:28.776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33 152 3096,'-4'15'2967,"0"-1"-645,0 2-903,1 3-258,-2 0-258,2 3-258,-2-6 129,3 0-129,-3-6 0,5 1 258,0-11-258,0 0 129,0 0-129,2-5-129,1-9 129,5-2-129,-1-7-129,5-2 0,-1-4-258,4 0 129,-1-3-129,1 3 129,-2 0-129,2 5 0,-2 5 0,-1 3-129,-1 4 0,-2 5 0,-9 7 0,14 0 0,-14 0 0,13 9 0,-5 2 0,0 1 0,1 1 0,1 2 0,1 0 0,0 2 129,-2 0-129,2-1 0,-1 5 0,-1-1 0,-2 0 0,-1 0-129,-1-1 129,-2-1-258,1 0 0,-3-3-258,2-1-387,-3-5-903,0 4-1806,0-1-1548,0-3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1" units="in"/>
          <inkml:channel name="Y" type="integer" max="16519" units="in"/>
          <inkml:channel name="F" type="integer" max="32767" units="dev"/>
        </inkml:traceFormat>
        <inkml:channelProperties>
          <inkml:channelProperty channel="X" name="resolution" value="2540.16211" units="1/in"/>
          <inkml:channelProperty channel="Y" name="resolution" value="2540.21216" units="1/in"/>
          <inkml:channelProperty channel="F" name="resolution" value="0" units="1/dev"/>
        </inkml:channelProperties>
      </inkml:inkSource>
      <inkml:timestamp xml:id="ts0" timeString="2011-11-14T18:17:29.080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65 189 1032,'-29'2'4902,"14"2"129,7-2-1677,8-2-1419,-15 8-645,15-8-645,0 0 0,0 0-129,7-6-258,8-2 129,4-5-129,7 0 0,5-5 0,4-2-129,4-1-129,-1 0 0,1 3-516,-6-4-387,3 10-774,-13-6-516,4 11-2193,-6 3-774,-7 1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1" units="in"/>
          <inkml:channel name="Y" type="integer" max="16519" units="in"/>
          <inkml:channel name="F" type="integer" max="32767" units="dev"/>
        </inkml:traceFormat>
        <inkml:channelProperties>
          <inkml:channelProperty channel="X" name="resolution" value="2540.16211" units="1/in"/>
          <inkml:channelProperty channel="Y" name="resolution" value="2540.21216" units="1/in"/>
          <inkml:channelProperty channel="F" name="resolution" value="0" units="1/dev"/>
        </inkml:channelProperties>
      </inkml:inkSource>
      <inkml:timestamp xml:id="ts0" timeString="2011-11-14T18:17:29.544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7-13 1548,'-5'-10'4386,"5"10"-903,0 0-774,0 0-645,0 0-645,-2 12-258,2-3-516,0 6-129,2 1 0,4 4-129,-1 1-129,2 2-129,-1-2 0,1 1-129,-1-4 0,0-2-129,-1-2-129,-3-4-258,-2-10-387,2 10-516,-2-10-903,0 0-2064,0 0-645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1" units="in"/>
          <inkml:channel name="Y" type="integer" max="16519" units="in"/>
          <inkml:channel name="F" type="integer" max="32767" units="dev"/>
        </inkml:traceFormat>
        <inkml:channelProperties>
          <inkml:channelProperty channel="X" name="resolution" value="2540.16211" units="1/in"/>
          <inkml:channelProperty channel="Y" name="resolution" value="2540.21216" units="1/in"/>
          <inkml:channelProperty channel="F" name="resolution" value="0" units="1/dev"/>
        </inkml:channelProperties>
      </inkml:inkSource>
      <inkml:timestamp xml:id="ts0" timeString="2011-11-14T18:17:29.876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-8 114 1419,'0'-14'4644,"10"10"258,-1 1-1548,5-6-1548,12 5-516,-1-5-645,6 2 0,2-1-387,-1 1-129,2-2 129,-2 2-258,-2-1 129,-5 1-129,-4 1 0,-5 1-129,-1 3-258,-15 2-387,17-4-387,-17 4-1419,0 0-2064,0 0-516,0 0 517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1" units="in"/>
          <inkml:channel name="Y" type="integer" max="16519" units="in"/>
          <inkml:channel name="F" type="integer" max="32767" units="dev"/>
        </inkml:traceFormat>
        <inkml:channelProperties>
          <inkml:channelProperty channel="X" name="resolution" value="2540.16211" units="1/in"/>
          <inkml:channelProperty channel="Y" name="resolution" value="2540.21216" units="1/in"/>
          <inkml:channelProperty channel="F" name="resolution" value="0" units="1/dev"/>
        </inkml:channelProperties>
      </inkml:inkSource>
      <inkml:timestamp xml:id="ts0" timeString="2011-11-14T18:17:30.192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-1-7 2193,'0'9'4257,"0"-9"-1419,3 17-387,-3-8-774,3 9-516,-3-4-129,7 6-387,-5-3 0,6 3-258,-3-1-129,3 0-129,-1-4-387,2-2-129,1 1-516,-10-14-387,18 17-1290,-18-17-1548,14 8-774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1" units="in"/>
          <inkml:channel name="Y" type="integer" max="16519" units="in"/>
          <inkml:channel name="F" type="integer" max="32767" units="dev"/>
        </inkml:traceFormat>
        <inkml:channelProperties>
          <inkml:channelProperty channel="X" name="resolution" value="2540.16211" units="1/in"/>
          <inkml:channelProperty channel="Y" name="resolution" value="2540.21216" units="1/in"/>
          <inkml:channelProperty channel="F" name="resolution" value="0" units="1/dev"/>
        </inkml:channelProperties>
      </inkml:inkSource>
      <inkml:timestamp xml:id="ts0" timeString="2011-11-14T18:17:30.766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79 51 1677,'4'-14'4773,"-4"14"-1032,0 0-903,-5-7-774,5 7-645,-10 2-645,10-2-387,-12 14-129,4-5-129,2 2-129,-2 1 0,3 4 0,-3 1-129,3-1 0,0 1 0,1 1 0,1-2-129,3-1 129,0-3-129,0-1 0,0-11 129,14 13-129,-3-9 258,0-1 0,1-2 0,1-1 0,2 0 258,0-4-129,0-2 0,1-2 129,-2-1 129,-1-2 0,-1 0 0,-4-4 129,1 2 0,-7-4-129,0 2 0,-4-1 0,-5 1-129,-6-3-129,-1 2-129,-5 1 0,0 0-129,1 6-258,-3-2-258,7 7 0,-3-2-516,17 6-129,-15 0-774,15 0-1290,2 6-1806,-2-6 645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1" units="in"/>
          <inkml:channel name="Y" type="integer" max="16519" units="in"/>
          <inkml:channel name="F" type="integer" max="32767" units="dev"/>
        </inkml:traceFormat>
        <inkml:channelProperties>
          <inkml:channelProperty channel="X" name="resolution" value="2540.16211" units="1/in"/>
          <inkml:channelProperty channel="Y" name="resolution" value="2540.21216" units="1/in"/>
          <inkml:channelProperty channel="F" name="resolution" value="0" units="1/dev"/>
        </inkml:channelProperties>
      </inkml:inkSource>
      <inkml:timestamp xml:id="ts0" timeString="2011-11-14T18:17:31.351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106 46 2709,'8'3'5289,"-8"-3"-387,0 0-645,-6 6-2451,-4-5-1161,0 4-516,-1 1-129,0 1 0,2 4-129,-2 1 0,0 4-129,1 2-129,3 2 129,-1-2-387,3-1 387,-1-3-129,2-1 129,1-3 129,3-10 258,0 0 129,0 0 0,0-6 129,0-8 129,7-2 0,-1-4-258,1-3 129,1-3-258,1 0 129,1 0-258,1 5 129,-3 4 0,-2 2-129,1 5 0,-7 10 0,11-4-129,-11 4 129,8 12 0,-5 1 0,1 2-129,2 3 129,0 4-258,2-3 0,3 2 0,1-3 0,3 0 129,2-3-129,1-4 258,0-1 0,1-7 129,-2-3 0,-3 0 0,0-8 0,-3-4 0,-2-1 0,-2-4-129,-1-3-129,0 0-258,-4-1-387,5 3-258,-7-4-903,6 7-1935,1 3-1290,-5-2 516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1" units="in"/>
          <inkml:channel name="Y" type="integer" max="16519" units="in"/>
          <inkml:channel name="F" type="integer" max="32767" units="dev"/>
        </inkml:traceFormat>
        <inkml:channelProperties>
          <inkml:channelProperty channel="X" name="resolution" value="2540.16211" units="1/in"/>
          <inkml:channelProperty channel="Y" name="resolution" value="2540.21216" units="1/in"/>
          <inkml:channelProperty channel="F" name="resolution" value="0" units="1/dev"/>
        </inkml:channelProperties>
      </inkml:inkSource>
      <inkml:timestamp xml:id="ts0" timeString="2011-11-14T18:16:49.895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-1 221 3354,'1'-15'4773,"6"6"0,4-2-2193,-2-8-903,12 2-258,-1-5-516,8-1-387,-2-2-258,5 2-258,-2 3-387,-3 0-516,1 10-645,-10-2-645,1 9-1161,-6 3-1548,-12 0 129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1" units="in"/>
          <inkml:channel name="Y" type="integer" max="16519" units="in"/>
          <inkml:channel name="F" type="integer" max="32767" units="dev"/>
        </inkml:traceFormat>
        <inkml:channelProperties>
          <inkml:channelProperty channel="X" name="resolution" value="2540.16211" units="1/in"/>
          <inkml:channelProperty channel="Y" name="resolution" value="2540.21216" units="1/in"/>
          <inkml:channelProperty channel="F" name="resolution" value="0" units="1/dev"/>
        </inkml:channelProperties>
      </inkml:inkSource>
      <inkml:timestamp xml:id="ts0" timeString="2011-11-14T18:17:31.746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297-3 1677,'0'0'4773,"-14"-5"0,3 5-516,0 10-2709,-8 0-903,1 6-387,-2 4-387,-1 2 0,3 0 0,4-1 0,6 0-129,4-3 258,4-3 129,12-4 0,8-5 129,7-3 0,3-3 258,3 0-129,-1-5 0,0 0-129,-7 2-129,-5 3-129,-11 9 129,-9 9-258,-14 7 129,-14 10-129,-11 6 129,-11 6 0,-4 3-387,-3-8-1419,2-6-2709,11-7-516,7-14-129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1" units="in"/>
          <inkml:channel name="Y" type="integer" max="16519" units="in"/>
          <inkml:channel name="F" type="integer" max="32767" units="dev"/>
        </inkml:traceFormat>
        <inkml:channelProperties>
          <inkml:channelProperty channel="X" name="resolution" value="2540.16211" units="1/in"/>
          <inkml:channelProperty channel="Y" name="resolution" value="2540.21216" units="1/in"/>
          <inkml:channelProperty channel="F" name="resolution" value="0" units="1/dev"/>
        </inkml:channelProperties>
      </inkml:inkSource>
      <inkml:timestamp xml:id="ts0" timeString="2011-11-14T18:23:42.33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11582 13438 774,'0'0'645,"0"-10"-258,0 10 129,0 0-258,0 0 129,0-11-129,0 11 129,0 0 129,0 0 258,0-12 0,0 12 0,0 0 129,0 0-258,0 0-129,0 0 129,0 0-258,0 0 129,0 0-129,0 0 0,0 0 0,0 0 258,0 0-129,0 0 258,0 0 0,0 0-129,0 0 0,0 0-129,0 0 258,0 0-387,0 0 129,0 0-258,0 0 129,-6-8 0,6 8-258,0 0 129,-11-1-129,11 1 0,-12 0 0,12 0 0,-14 0-129,14 0 129,-15 0 0,15 0 0,-16 2 129,16-2-129,-15 1 0,15-1-129,-13 0 129,13 0 0,-13 1-129,13-1 129,-12 2-129,12-2 0,-14 1 0,14-1 0,-14 1 0,14-1 0,-14 1 0,14-1 0,-12 1 0,12-1 0,0 0 0,-10 1 0,10-1 0,0 0 0,0 0 0,0 0-129,0 0 129,0 0 0,0 0-129,0 0 129,0 0 0,0 0-129,0 0 129,0 0 0,0 0 0,0 0 0,0 11 0,0-11 0,0 0 0,0 12 0,0-12 0,4 17 0,-4-17 0,5 20 0,-1-6 0,-2 1 0,0 0 129,2 2-129,-2 1 0,1 0 129,0 1-129,0-4 129,0 0-129,0-2 129,-1 1-129,2-2 0,-2-1 129,-1 0-129,-1-11 0,3 19 129,-3-8-129,0 0 0,0 0 129,0 0-129,-2 0 0,1 1 0,-1 1 0,-1 0 0,-1-1 0,1 2 0,-2 0 0,0-1 0,2-2 0,-2 0 129,2-1-129,3-10 0,-7 16 0,7-16 0,-4 13 0,4-13 0,-3 12 0,3-12 0,-3 11-129,3-11 129,0 0 0,-2 12 0,2-12 0,0 0 0,0 0 0,0 0 0,0 0 0,0 0 129,0 0-129,0 0 0,0 0 0,0 0 0,0 0 0,6 9 129,-6-9-129,0 0 0,0 0 0,12 1 0,-12-1 0,0 0 0,12 2 0,-12-2 0,0 0 0,15 1 0,-15-1 0,13 0 129,-13 0-129,13 0 0,-13 0 0,15 0 0,-15 0 0,16 0 0,-16 0 0,15 0 0,-15 0 0,14 0 129,-14 0-129,12 0-129,-12 0 129,0 0 0,14 5 129,-14-5-129,0 0 0,0 0-129,11 7 129,-11-7-129,0 0-129,0 0-129,0 0-258,0 0-516,0 0-903,0 0-1806,0 0-1419,0 0 0</inkml:trace>
  <inkml:trace contextRef="#ctx0" brushRef="#br0" timeOffset="1481.0847">11806 13554 1032,'0'0'2838,"0"0"-3096,0 0 0,0 10 258,0-10 645,0 11 129,0-11 387,0 16 258,0-2-129,0-4 129,0 6-258,-5-2-258,3 4-258,-4-3-129,2 6 129,-3-5-258,4 2 0,-3-3 129,3-1-258,-2-2 0,4 0 0,1-12-129,-6 16 0,6-16 129,-5 14-258,5-14 129,-5 13-129,5-13 0,-7 14 0,7-14 129,0 0-129,-8 13 129,8-13-129,0 0 129,0 0 0,0 0-129,0 0 129,0 0 0,0 0-129,0 0 0,0 0 0,0 0 0,-7-6 0,7 6 0,0 0 0,0 0-129,0 0 129,0 0 0,0 0 0,0 0 0,0 0 0,0 0 129,0 0-129,0-13 0,0 13 0,0-13 0,0 13 0,0-21 0,2 7 0,3-2 0,-2-5 0,3-1 0,1-1 0,1-2 0,0-1 0,2 0 0,0-1-129,0 4 258,-1 3-258,2 1 129,-3 4 0,0 2 129,-8 13-129,15-15 0,-15 15 0,14-5 0,-14 5 129,12 0-129,-12 0 0,10 0 129,-10 0 0,0 0-129,10 2 129,-10-2 0,0 0 0,0 0 129,0 0-129,7 10-129,-7-10 129,0 0 0,5 16 0,-5-16-129,1 17 129,-1-17 0,5 19 0,-4-7 0,1 0-129,1 0 129,1 2 0,0-3 0,1 1 129,-1-2-129,2 4 0,-2-2 129,2 1-129,-1 0 129,-1 0-129,0 2 0,1 1 0,-3-1 0,1 1-129,1-1 129,-2-1-129,0 1 0,0-1 258,0-2-258,-1 1 129,0-1-129,0-2 0,-1-10 0,3 16 129,-3-16-129,1 12 0,-1-12 0,0 0 0,1 10 0,-1-10 0,0 0 0,0 0 0,0 10 0,0-10 0,0 0-129,0 0 129,0 0-129,0 0-129,0 0 129,0 0 0,0 0-129,0 0 0,0 0-258,0 0 0,0 0-258,0 0-258,0 0-516,-12-2-774,12 2-1032,0 0-1548,-13-13 129</inkml:trace>
  <inkml:trace contextRef="#ctx0" brushRef="#br0" timeOffset="2024.1158">11795 13684 903,'0'15'0,"0"-15"-258,0 12 516,0-12 387,0 0 387,0 0 258,0 0 387,0 0 129,0 0-129,0 0-387,9 4-129,-9-4-516,0 0-258,0 0 129,13-2-129,-13 2 129,14-1 0,-14 1-129,20 0 258,-10 0-129,5 1 129,-2 0-129,3 4-129,-2-4-129,1 2 0,-2 0 129,1 0-258,-4-1 0,2 1-129,-12-3 0,17 3-258,-6 2-387,-11-5-903,15 2-1419,-15-2-1935,0 0-129</inkml:trace>
  <inkml:trace contextRef="#ctx0" brushRef="#br0" timeOffset="3866.2212">12072 13388 774,'2'-7'1032,"-2"7"258,0 0 0,0 0 129,0 0 0,0 0-387,0 0-258,12-6-516,-12 6-258,0 0 129,15 0 0,-15 0 129,18 0 0,-6 0 0,2 0 258,0 0-258,2 0 0,-1 0 258,1 0-258,-2 0-129,0 0 0,-2 0 258,-2 0-258,-10 0 129,14 2 0,-14-2 258,0 0 0,0 0 129,0 0-129,0 0 0,0 0 0,0 0-129,0 0 0,0 0-258,0 0 129,0 0-258,0 0 129,-3 11 0,3-11 0,0 0-129,0 0 258,0 0-258,-12 11 129,12-11-129,0 0 0,-1 13 129,1-13-129,0 13 129,0-13-129,0 17 129,0-17 0,0 20-129,0-8 129,0 0 0,0 3-129,-1 0 0,0 1 129,-1 2-129,1 1 129,-1-1-129,1 1 0,0 0 129,-1 1-129,1 1 0,0-1 0,0 1 0,0 0 129,-2 1-129,2 1 0,0-2 0,0-2 0,0 0 0,-1-2 129,0-1-129,1-1 0,1-1 0,-1-1 0,1-3 0,0 2 0,0-12 0,0 17 0,0-17 129,2 15-129,-2-15 129,2 10-129,-2-10 258,0 0-258,0 13 129,0-13 0,0 0 0,0 11-129,0-11 0,0 0 0,-2 12 0,2-12 0,0 0-129,-2 12 129,2-12 0,0 0 129,0 0-129,-2 11 0,2-11 129,0 0-129,0 0 0,0 0 129,0 0-129,0 0 0,0 0 0,0 0 129,0 0-129,0 0 0,0 0 129,0 0 0,0 0-129,-12 7 129,12-7 129,0 0-129,-14 2 0,14-2 0,-14 3-129,14-3 129,-16 4 0,16-4 0,-21 6 0,10-3-129,-3 0 129,-1-1-129,-1 0 0,-2-1 0,2 1-129,0-2-129,4 2-387,-5-4-774,17 2-2838,-11-8-903,11 8-645,-3-22 517</inkml:trace>
  <inkml:trace contextRef="#ctx0" brushRef="#br0" timeOffset="6256.3579">12688 13428 258,'0'0'1290,"0"0"-129,-10-7 258,10 7-258,0 0 258,-11-1-129,11 1-258,-10-2-129,10 2 0,-12-3-258,12 3 0,-13-3 0,13 3-129,-16-4 129,6 2-129,10 2 129,-17-2-387,17 2 0,-14 0 0,14 0-129,-13 0-129,13 0 129,-12 0-129,12 0 0,0 0 0,-12 4 129,12-4-129,0 0 258,0 0-129,-12 3-129,12-3 129,0 0-129,0 0 0,0 0 129,0 0-129,-10 0 0,10 0 0,0 0 0,0 0 0,0 0 0,0 0 0,0 0 0,0 0 0,0 0 0,0 0 0,0 0 129,0 0-129,-6 9 0,6-9 0,0 0 129,-5 15-129,5-15 129,-4 14-129,4-14 0,-5 19 129,5-19-129,-4 21 0,3-9 129,0 0-129,0 1 129,0 0-129,1 1 129,-1 1-129,1 0 129,0-2 0,0 2-129,0-1 0,0 1 129,-1-1-129,-1 1 0,1-1 258,-1 0-258,1 2 0,0-1 0,-1 0 0,1 0 0,0-1 0,1 0 0,0-2 0,0 1 0,0-2 0,0 1 129,0-2-129,2 2 0,1-2 0,-2 1 0,1-1 0,-1 0 0,-1-10 0,2 20 0,-2-20 129,0 18-129,0-18 0,0 18 0,0-18 129,1 17-258,-1-17 258,1 15-258,-1-15 129,1 13 0,-1-13 0,3 11-129,-3-11 129,0 0 0,3 11 0,-3-11 129,0 0-129,1 10-129,-1-10 129,0 0 0,0 0 0,0 0 0,1 12 0,-1-12 0,0 0 0,0 0 0,0 0-129,0 0 129,0 0 0,0 0 0,4 10 0,-4-10 0,0 0 0,0 0 0,0 0 0,0 0 0,0 0 0,0 0 0,0 0 0,0 0 0,11 2 0,-11-2 0,12 3 0,-12-3 0,17 2 129,-17-2-129,21 2 0,-9 0 0,0 0 0,2-1 0,-1 1 129,0-1-129,1 2-129,-4-2 0,2 1-129,-12-2-129,17 3-129,-17-3-258,12 3-1032,-12-3-1806,0 0-1419,0 0 129</inkml:trace>
  <inkml:trace contextRef="#ctx0" brushRef="#br0" timeOffset="7016.4014">12854 13753 258,'0'11'2064,"0"-11"-516,0 10-387,0-10-516,0 0-258,-1 12 258,1-12-129,-6 11-129,6-11 129,-7 14 0,7-14 258,-7 16-258,7-16 0,-8 16 129,7-5 0,1-11-258,-6 16 0,6-16 129,-2 16-258,2-16 258,-4 17-258,4-17 0,0 16 0,0-16 258,0 14-258,0-14 0,0 0-129,6 11 0,-6-11-129,0 0 0,14 0-258,-14 0 0,10-4-387,-10 4 129,0 0-387,14-7-129,-14 7-387,0 0-1161,0 0-1419,0 0-257</inkml:trace>
  <inkml:trace contextRef="#ctx0" brushRef="#br0" timeOffset="7680.4393">12922 13482 1161,'0'0'-129,"0"0"-129,0 0 129,0 0 258,0 0 258,-7 1 645,7-1 0,-10 13 0,10-13-129,-15 17-129,8-6 0,7-11 0,-13 17 129,13-17-129,-8 12 129,8-12-129,0 0-258,0 0 0,0 0-129,0 0-258,0 0 0,4-7 129,-4 7-258,9-11 0,-9 11 129,10-11 0,-10 11 129,0 0 0,11-11 129,-11 11-129,0 0 0,0 0-129,0 0-258,0 0-129,0 0-903,0 6-1032,0-6-2322,0 0 0</inkml:trace>
  <inkml:trace contextRef="#ctx0" brushRef="#br0" timeOffset="9475.542">13125 13375 645,'-15'3'1935,"3"4"-258,12-7-258,-14 5-258,14-5 0,-11 3-258,11-3 0,0 0 0,-14 0-129,14 0 0,0 0-258,0 0-129,0 0-258,0 0 129,0 0 0,0 0 0,0 0-129,0 0 129,7 9 0,-7-9 129,15 3 0,-15-3-129,20 2 0,-5-1 0,-1-1 129,4 0 0,-3 0-129,5 0 129,-4-3-129,4 2 0,-4-3 129,-1 4-258,-2-2 0,-2 1 0,-11 1-129,14 0 129,-14 0 0,0 0 0,0 0 0,0 0 0,0 0 0,0 0 0,0 0 0,0 0 0,0 0 0,-1 6 0,1-6-129,0 0 0,-13 8 129,13-8-129,0 0 0,-12 10 0,12-10 0,0 0 0,-8 15 0,8-15-129,-5 13 129,5-13 0,-4 16 0,2-6 0,1 2 0,-1 1 0,1 0 0,-2 1 0,1 4 0,0-1 129,-1 0-129,2 2 0,-1 0 0,1 2 0,-2 1 0,2 0 0,0 0 129,0-2-129,1 4 0,-1-1 0,1-3 0,0 1 0,0-2 0,0 0 0,-1-2 0,1 2 129,-2-3-129,1 0 0,0-1 129,0 1-129,0-1 0,0-1 0,1-2 0,-2 0-129,2-1 129,0-11 0,0 17 0,0-17-129,0 10 258,0-10-129,0 0 0,-2 12 0,2-12 0,0 0 129,0 0-129,0 0 0,-2 11 0,2-11 0,0 0 0,0 0 129,0 0-129,0 0 0,0 0 0,-4 11 129,4-11-129,0 0 129,0 0 0,0 0 129,0 0 0,0 0-129,-11 6 129,11-6-129,0 0 0,-15 0 0,15 0 0,-13-4-129,13 4 0,-19-4 0,19 4-129,-17-5-258,17 5-387,-17-6-516,17 6-1290,0 0-2580,0 0-129,0 0-387</inkml:trace>
  <inkml:trace contextRef="#ctx0" brushRef="#br0" timeOffset="10557.6039">13424 13730 1677,'0'0'2193,"0"0"-258,0 0-387,0 0-903,0 0-129,0 0 0,0 0-129,-4 9 387,4-9 0,0 0 129,0 0 0,0 0-129,7 11 0,-7-11-258,12 9 129,-2-2-258,-10-7 258,19 9-258,-19-9 0,24 9 129,-11-7-129,4 2 129,0-4-129,2 2 0,1-2-129,1 0-129,-1 0 0,-1 0 0,-3-1-129,1 0 0,-5 0 0,-12 1 0,17 0-129,-17 0 0,0 0 0,0 0-258,10 0-258,-10 0-516,0 0-516,-2-9-903,2 9-1290,0 0-1290</inkml:trace>
  <inkml:trace contextRef="#ctx0" brushRef="#br0" timeOffset="10995.6289">13439 13937 2322,'12'0'2064,"-2"0"-903,-10 0 516,17 2 0,-17-2-258,20 5 387,-20-5 0,22 4-258,-22-4-258,26 4-387,-13-4-387,6 0-129,-2 0-258,2 0-129,2 0-516,-5 0-129,4 0-903,-9-5-1419,3 2-1935,0 0-258</inkml:trace>
  <inkml:trace contextRef="#ctx0" brushRef="#br0" timeOffset="13527.7738">14082 13387 516,'0'0'1935,"0"0"-129,-12 0-258,12 0-129,0 0-516,0 0 129,-10 0-258,10 0 129,0 0-258,-15-7 129,15 7 0,-9-5 0,9 5-258,-13-5 0,13 5 129,-13-4-387,13 4 0,-14-4 0,14 4 0,-15-2-129,15 2 0,-16-2 129,16 2-129,-17-3 129,17 3-129,-18-2 129,18 2-129,-14-2 129,14 2 0,-11-3-129,11 3 0,0 0-129,-11-1 0,11 1 129,0 0-129,0 0 0,0 0-129,0 0 129,-10 0 0,10 0 0,0 0 0,0 0 0,-9 8 0,9-8 0,-5 11 0,5-11 0,-1 12 0,1-12 0,-1 20 0,1-8 0,0 1 0,-2 4 0,2-1 0,0 2 129,-1 2-129,-1-1 0,1 1 129,-2 0-129,2-1 129,1-3-129,0 1 129,0-3-129,0 1 0,0-1 0,4 1 0,0-1 0,2 2 129,-2 2-129,1 0 0,0-1 0,0 3 0,-1-2 0,-1 1 129,-1-1-129,-1 0 0,-1-2 0,0 0 129,0-2-129,0 0 129,0-3-129,0-11 0,-3 19 0,3-19 0,-1 13 129,1-13-129,0 13 0,0-13 0,0 14 0,0-14 0,1 15 0,-1-15-129,2 16 129,-2-16 0,1 17 0,-1-17-129,2 14 129,-2-14 0,0 14 0,0-14 0,0 0 0,3 13 0,-3-13 0,0 0 0,0 0 0,2 12 0,-2-12 0,0 0 129,0 0-129,0 0 0,0 0 0,0 0 0,0 0 0,0 0 0,11 10 0,-11-10-129,0 0 129,0 0 129,0 0-129,0 0 0,12 0 0,-12 0 0,0 0 0,11 0 0,-11 0 0,0 0 0,15 0 0,-15 0 0,13 1 0,-13-1 0,17 3 0,-7 0 0,2-1 0,1 0 0,-2 0 0,1 0 0,-2-1 0,-10-1-129,15 1 0,-15-1-129,0 0-258,0 0-387,12 2-645,-12-2-516,0 0-1290,0 0-1806,-6 3 129</inkml:trace>
  <inkml:trace contextRef="#ctx0" brushRef="#br0" timeOffset="15174.868">14168 13619 1,'0'0'1805,"0"0"1,-7 9-258,7-9 129,0 0-258,0 0-129,0 0 0,0 0-258,0 0-129,0 0-258,0 0 0,0 0-258,0 0-129,0 0-129,0 0 129,0 0-129,0 0 0,-8 10 0,8-10 129,0 0 0,0 0 0,0 11 258,0-11-258,0 0 0,2 13 129,-2-13-129,3 13-129,-3-13 258,6 17-258,-6-17 0,7 20 0,-3-10 0,0 1 0,-4-11 0,9 18 0,-9-18 129,11 18-129,-11-18-129,9 18 129,-9-18 0,9 16-129,-9-16 129,7 15-129,-7-15 0,7 13 129,-7-13-129,6 10 129,-6-10-129,0 0 0,11 11 129,-11-11-129,0 0 0,0 0 129,9 11-129,-9-11 0,0 0 0,0 0 0,7 11 0,-7-11 0,0 0 129,3 12-129,-3-12 0,0 0 0,0 0 0,4 10 0,-4-10 0,0 0 0,0 0 129,0 0-129,0 0 0,0 0 0,3 11 0,-3-11 0,0 0 0,0 0 0,0 0 0,0 0 129,0 0-129,0 0 0,0 0 0,0 0 129,0 0-129,0 0 0,0 0 0,0 0-129,0 0 129,0 0 0,3 10 0,-3-10 0,0 0 0,0 0 0,0 0 129,0 0-129,0 0 0,0 0 0,0 0 0,0 0 0,0 0 0,0 0 0,0 0 0,0 0 0,10-6 129,-10 6-129,7-10 0,-7 10 129,8-20-129,-2 8 0,2-3 0,0-2 0,2-1 0,2-3-129,1 0 129,1-2-129,0 2 129,-1 0 0,1 0 0,-1 0-129,-1 3 129,-2 0 0,-2 5 0,-2 1-129,-6 12 0,8-16 0,-8 16 0,0 0-258,0 0 129,0 0-129,0 0-129,0 0-387,-5 8 129,5-8-387,0 0-516,-15 7-774,15-7-1032,0 0-1032</inkml:trace>
  <inkml:trace contextRef="#ctx0" brushRef="#br0" timeOffset="16686.9545">14543 13381 1,'-10'2'1418,"10"-2"-128,0 0 0,0 0-387,0 0-258,0 0-258,0 0 0,0 0 129,0 0 0,0 0 129,0 0-129,0 0 129,9 6 0,1-5-387,1-1 129,1 2 129,3 1-129,4 0 129,-3-1-129,4 3 129,-4-3 0,4 3 129,-5-3-129,2 3-129,-4-4 129,1 2-258,-14-3 0,20 3 0,-20-3 258,10 2-258,-10-2 0,0 0 129,0 0-129,0 0 0,0 0-129,0 0 129,0 0-129,0 0 0,0 0-129,0 0 129,-9 7-129,9-7 0,0 0 0,-12 7 0,12-7-129,0 0 258,-7 10-129,7-10 0,0 0 0,-4 14 0,4-14 0,-3 15 0,3-15 129,-2 20-129,0-6 0,2 1 0,-2 3 129,1 2-129,-1-2 129,0 3 0,-1 1-129,0 1 129,-1-1 0,2 1 0,-3-1 0,3 1-129,-1 1 129,0 1-129,1-2 129,0 0-129,1-2 0,-2 1 129,2-2-129,0-2 129,0-1-129,1 0 129,-1-1-129,1-2 0,-2-3 0,2 0 0,0-11 0,0 15 0,0-15 129,0 0-258,0 0 258,0 0 0,0 0-129,0 0 0,0 0 129,0 0-129,0 0-129,0 0 129,0 0 0,-1 10 0,1-10 0,0 0 0,0 0 129,0 0-129,0 0 0,0 0 0,0 0 0,0 0 129,0 0-129,0 0 129,0 0 0,0 0 0,0 0 0,0 0 0,-10 8 129,10-8-129,-11 5-129,11-5 129,-17 6 0,5-1-129,-1 0 0,0 0 0,0 1 0,-1-2-258,4 1-258,-4-5-258,14 0-645,-19 0-1677,19 0-2193,-12-12-129,6-2-128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1" units="in"/>
          <inkml:channel name="Y" type="integer" max="16519" units="in"/>
          <inkml:channel name="F" type="integer" max="32767" units="dev"/>
        </inkml:traceFormat>
        <inkml:channelProperties>
          <inkml:channelProperty channel="X" name="resolution" value="2540.16211" units="1/in"/>
          <inkml:channelProperty channel="Y" name="resolution" value="2540.21216" units="1/in"/>
          <inkml:channelProperty channel="F" name="resolution" value="0" units="1/dev"/>
        </inkml:channelProperties>
      </inkml:inkSource>
      <inkml:timestamp xml:id="ts0" timeString="2011-11-14T18:16:50.124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2 129 3870,'-17'19'4773,"17"-19"129,0 0-1935,0 0-903,16 0-774,10 0-129,0-13-258,9 1-387,-1-7-258,3-2-645,2 1-387,-4-6-645,1 10-645,-12-3-1290,1 6-1419,-3 7-774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1" units="in"/>
          <inkml:channel name="Y" type="integer" max="16519" units="in"/>
          <inkml:channel name="F" type="integer" max="32767" units="dev"/>
        </inkml:traceFormat>
        <inkml:channelProperties>
          <inkml:channelProperty channel="X" name="resolution" value="2540.16211" units="1/in"/>
          <inkml:channelProperty channel="Y" name="resolution" value="2540.21216" units="1/in"/>
          <inkml:channelProperty channel="F" name="resolution" value="0" units="1/dev"/>
        </inkml:channelProperties>
      </inkml:inkSource>
      <inkml:timestamp xml:id="ts0" timeString="2011-11-14T18:16:50.584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75-11 645,'0'0'4386,"0"0"516,-7 0-516,7 0-2580,-15 1-516,15-1-774,-16 7 0,16-7-387,-16 10 129,16-10-129,-13 8-129,13-8 0,0 0-129,-9 10 129,9-10 0,0 0 0,6 0 0,-6 0 129,15-5-129,-5 0 129,1-1-129,-1-1-129,0 4 0,-10 3-516,16-6-516,-16 6-1161,0 0-1548,0 0-1032,1 6 387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1" units="in"/>
          <inkml:channel name="Y" type="integer" max="16519" units="in"/>
          <inkml:channel name="F" type="integer" max="32767" units="dev"/>
        </inkml:traceFormat>
        <inkml:channelProperties>
          <inkml:channelProperty channel="X" name="resolution" value="2540.16211" units="1/in"/>
          <inkml:channelProperty channel="Y" name="resolution" value="2540.21216" units="1/in"/>
          <inkml:channelProperty channel="F" name="resolution" value="0" units="1/dev"/>
        </inkml:channelProperties>
      </inkml:inkSource>
      <inkml:timestamp xml:id="ts0" timeString="2011-11-14T18:16:51.177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81 0 903,'0'13'3999,"0"-13"-903,-7 10-903,7-10-258,-9 10-129,9-10-387,-9 10-129,9-10-258,-9 6-258,9-6-129,0 0-129,0 0-129,-9 5 0,9-5-129,0 0 0,0 0 0,0 0-129,0 0 0,0 0 0,0 0 258,0 0-258,0 0-129,0 0 129,0 0-129,-9 1 0,9-1 0,-9 10 0,9-10 0,-11 10 0,11-10 0,0 0 0,-8 9 0,8-9 0,0 0 0,2-6 0,-2 6 0,10-10 0,-10 10 0,10-10 0,-10 10 0,0 0 0,9-5 0,-9 5 0,0 0-129,0 0 0,0 0-129,0 7-129,0-7-516,0 0-1290,13-6-2451,-3-9-387,7 0-129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1" units="in"/>
          <inkml:channel name="Y" type="integer" max="16519" units="in"/>
          <inkml:channel name="F" type="integer" max="32767" units="dev"/>
        </inkml:traceFormat>
        <inkml:channelProperties>
          <inkml:channelProperty channel="X" name="resolution" value="2540.16211" units="1/in"/>
          <inkml:channelProperty channel="Y" name="resolution" value="2540.21216" units="1/in"/>
          <inkml:channelProperty channel="F" name="resolution" value="0" units="1/dev"/>
        </inkml:channelProperties>
      </inkml:inkSource>
      <inkml:timestamp xml:id="ts0" timeString="2011-11-14T18:16:56.935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46 91 1161,'-10'-4'2838,"10"4"-387,-9-2-387,9 2-387,-10-1-387,10 1-258,0 0-129,-9 0-129,9 0-258,0 0 0,-9 2-258,9-2 129,0 0-129,0 0-129,0 0 129,0 0 0,0 0-129,0 0 129,6 0 129,3-5-129,0-4 0,4 1 258,2-3-129,2 1-129,-1-2 0,2 4 0,0 0-129,1 1 129,1 2-129,-1 2 0,-2 2 0,1 1-129,-3 0 129,0 0 0,-3 4-129,-2 3 129,-10-7 0,9 17-129,-8-8 129,-1 4 0,0 1-129,-1 2 129,-4 1-129,-4 0 0,-2 2 0,-1 0 0,-1-1 0,0-1 0,0-1 0,3-3 129,0-3-258,10-10 129,-13 11 0,13-11 0,0 0-129,0 0 129,0 0-129,7-1 129,3-3-129,0 0 129,3-1 0,2 0 0,-1 1 0,2 1 0,-1 2 0,-1 1 0,1 0-129,-1 4 129,-1 6 129,-2 3-258,-1 3 129,-1 3 0,-3 1 0,-2 1 0,-1 1 0,-2 1 0,-1-4 0,0 0 129,-2-2-129,-2-1 129,-3-3-129,-1 0 129,0-1-129,-1-2 129,-3-2-129,-1 0 129,-2-2-129,-1-1 0,-2 0 0,-1 0 0,0 1-129,-2-3-129,5 4-129,-3-5-387,8 5-645,-4-7-1290,15 0-2193,0 0-258,-6-6 129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442" tIns="48221" rIns="96442" bIns="48221" numCol="1" anchor="t" anchorCtr="0" compatLnSpc="1">
            <a:prstTxWarp prst="textNoShape">
              <a:avLst/>
            </a:prstTxWarp>
          </a:bodyPr>
          <a:lstStyle>
            <a:lvl1pPr algn="l" defTabSz="965200" eaLnBrk="1" hangingPunct="1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442" tIns="48221" rIns="96442" bIns="48221" numCol="1" anchor="t" anchorCtr="0" compatLnSpc="1">
            <a:prstTxWarp prst="textNoShape">
              <a:avLst/>
            </a:prstTxWarp>
          </a:bodyPr>
          <a:lstStyle>
            <a:lvl1pPr algn="r" defTabSz="965200" eaLnBrk="1" hangingPunct="1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4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258888" y="720725"/>
            <a:ext cx="4799012" cy="3598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442" tIns="48221" rIns="96442" bIns="4822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60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442" tIns="48221" rIns="96442" bIns="48221" numCol="1" anchor="b" anchorCtr="0" compatLnSpc="1">
            <a:prstTxWarp prst="textNoShape">
              <a:avLst/>
            </a:prstTxWarp>
          </a:bodyPr>
          <a:lstStyle>
            <a:lvl1pPr algn="l" defTabSz="965200" eaLnBrk="1" hangingPunct="1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442" tIns="48221" rIns="96442" bIns="48221" numCol="1" anchor="b" anchorCtr="0" compatLnSpc="1">
            <a:prstTxWarp prst="textNoShape">
              <a:avLst/>
            </a:prstTxWarp>
          </a:bodyPr>
          <a:lstStyle>
            <a:lvl1pPr algn="r" defTabSz="965200" eaLnBrk="1" hangingPunct="1">
              <a:defRPr sz="1300"/>
            </a:lvl1pPr>
          </a:lstStyle>
          <a:p>
            <a:pPr>
              <a:defRPr/>
            </a:pPr>
            <a:fld id="{BD93858F-1C34-4E59-9003-2C7AC0815B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21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520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52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52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52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4F10FD02-4B36-48F1-B112-04587187DB5C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3174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Guesses: m = 0.5 and b = 0</a:t>
            </a:r>
          </a:p>
          <a:p>
            <a:r>
              <a:rPr lang="en-US" smtClean="0"/>
              <a:t>See the example spreadsheet</a:t>
            </a:r>
          </a:p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520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52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52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52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E84B1B7B-A37D-4A90-95C9-E91663E8AD88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327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520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52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52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52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F3E90F3-65C8-4014-851A-865CAEA58D8E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5734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520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52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52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52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339D3AC-7C12-4426-ADD7-8562CBFA29DC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583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520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52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52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52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80BFB1C8-4ACE-4FB9-BFCE-67DD7F72162A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337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2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eaLnBrk="1" hangingPunct="1"/>
              <a:endParaRPr lang="en-US" sz="2400">
                <a:latin typeface="Times New Roman" pitchFamily="18" charset="0"/>
              </a:endParaRPr>
            </a:p>
          </p:txBody>
        </p:sp>
        <p:grpSp>
          <p:nvGrpSpPr>
            <p:cNvPr id="7" name="Group 22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20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9" name="Rectangle 21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0" name="Rectangle 22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1" name="Rectangle 23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2" name="Rectangle 24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3" name="Rectangle 25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4" name="Rectangle 26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5" name="Rectangle 27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6" name="Rectangle 28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7" name="Rectangle 29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eaLnBrk="1" hangingPunct="1"/>
                <a:endParaRPr lang="en-US" sz="2400">
                  <a:latin typeface="Times New Roman" pitchFamily="18" charset="0"/>
                </a:endParaRPr>
              </a:p>
            </p:txBody>
          </p:sp>
        </p:grpSp>
      </p:grpSp>
      <p:sp>
        <p:nvSpPr>
          <p:cNvPr id="39953" name="Rectangle 17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48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9954" name="Rectangle 18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8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989AEB-17E1-467B-AFD5-55DA59EFDB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701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2121AD-A381-4CC0-8F7C-169D084771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870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A8B0F4-607B-48A4-9C96-5846A59C71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0233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5240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2889D8-BAC7-4F8A-9B6F-B72DC84796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4035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524000"/>
            <a:ext cx="40386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848100"/>
            <a:ext cx="40386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511127-8804-4912-9D0F-923626DA3E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1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145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A8A0AF-6D8D-43AD-B0F8-E657825890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858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66B83E-4183-4F66-873F-883DCE674A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976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A3C06E-1920-4AFF-A6F4-E3306BEBBB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953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0929F9-B4DF-49FB-9C08-CE4D037816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1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26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A17F45-96DF-4F69-BB16-C5276A5F22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213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60D8D1-CD32-47F2-AEFA-6F7AAC2441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586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700C70-E121-4E3D-B90C-F1BA874B35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401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5A8976-19EC-4EA3-8954-7886962347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694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Black" pitchFamily="34" charset="0"/>
              </a:defRPr>
            </a:lvl1pPr>
          </a:lstStyle>
          <a:p>
            <a:pPr>
              <a:defRPr/>
            </a:pPr>
            <a:fld id="{7B06BE6F-B1F5-43CE-A306-0871EDFF56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28" name="Group 35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1032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033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034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eaLnBrk="1" hangingPunct="1"/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1035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eaLnBrk="1" hangingPunct="1"/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1036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eaLnBrk="1" hangingPunct="1"/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1037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eaLnBrk="1" hangingPunct="1"/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1038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039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eaLnBrk="1" hangingPunct="1"/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1040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eaLnBrk="1" hangingPunct="1"/>
              <a:endParaRPr lang="en-US">
                <a:solidFill>
                  <a:schemeClr val="accent2"/>
                </a:solidFill>
              </a:endParaRPr>
            </a:p>
          </p:txBody>
        </p:sp>
      </p:grpSp>
      <p:sp>
        <p:nvSpPr>
          <p:cNvPr id="102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4000"/>
            <a:ext cx="82296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8929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  <p:sldLayoutId id="2147483748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803275" indent="-34607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6175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7" Type="http://schemas.openxmlformats.org/officeDocument/2006/relationships/slide" Target="slide9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69.wmf"/><Relationship Id="rId4" Type="http://schemas.openxmlformats.org/officeDocument/2006/relationships/oleObject" Target="../embeddings/oleObject5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7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70.wmf"/><Relationship Id="rId4" Type="http://schemas.openxmlformats.org/officeDocument/2006/relationships/oleObject" Target="../embeddings/oleObject6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be.montana.edu/excel/EngExcel3.htm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olorado.edu/MCEN/Measlab/background1storder.pdf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6" Type="http://schemas.openxmlformats.org/officeDocument/2006/relationships/customXml" Target="../ink/ink8.xml"/><Relationship Id="rId21" Type="http://schemas.openxmlformats.org/officeDocument/2006/relationships/image" Target="../media/image14.emf"/><Relationship Id="rId42" Type="http://schemas.openxmlformats.org/officeDocument/2006/relationships/customXml" Target="../ink/ink16.xml"/><Relationship Id="rId47" Type="http://schemas.openxmlformats.org/officeDocument/2006/relationships/image" Target="../media/image27.emf"/><Relationship Id="rId63" Type="http://schemas.openxmlformats.org/officeDocument/2006/relationships/image" Target="../media/image35.emf"/><Relationship Id="rId68" Type="http://schemas.openxmlformats.org/officeDocument/2006/relationships/customXml" Target="../ink/ink29.xml"/><Relationship Id="rId84" Type="http://schemas.openxmlformats.org/officeDocument/2006/relationships/customXml" Target="../ink/ink37.xml"/><Relationship Id="rId89" Type="http://schemas.openxmlformats.org/officeDocument/2006/relationships/image" Target="../media/image48.emf"/><Relationship Id="rId112" Type="http://schemas.openxmlformats.org/officeDocument/2006/relationships/customXml" Target="../ink/ink51.xml"/><Relationship Id="rId2" Type="http://schemas.openxmlformats.org/officeDocument/2006/relationships/slideLayout" Target="../slideLayouts/slideLayout12.xml"/><Relationship Id="rId16" Type="http://schemas.openxmlformats.org/officeDocument/2006/relationships/customXml" Target="../ink/ink3.xml"/><Relationship Id="rId29" Type="http://schemas.openxmlformats.org/officeDocument/2006/relationships/image" Target="../media/image18.emf"/><Relationship Id="rId107" Type="http://schemas.openxmlformats.org/officeDocument/2006/relationships/image" Target="../media/image57.emf"/><Relationship Id="rId11" Type="http://schemas.openxmlformats.org/officeDocument/2006/relationships/image" Target="../media/image9.wmf"/><Relationship Id="rId24" Type="http://schemas.openxmlformats.org/officeDocument/2006/relationships/customXml" Target="../ink/ink7.xml"/><Relationship Id="rId32" Type="http://schemas.openxmlformats.org/officeDocument/2006/relationships/customXml" Target="../ink/ink11.xml"/><Relationship Id="rId37" Type="http://schemas.openxmlformats.org/officeDocument/2006/relationships/image" Target="../media/image22.emf"/><Relationship Id="rId40" Type="http://schemas.openxmlformats.org/officeDocument/2006/relationships/customXml" Target="../ink/ink15.xml"/><Relationship Id="rId45" Type="http://schemas.openxmlformats.org/officeDocument/2006/relationships/image" Target="../media/image26.emf"/><Relationship Id="rId53" Type="http://schemas.openxmlformats.org/officeDocument/2006/relationships/image" Target="../media/image30.emf"/><Relationship Id="rId58" Type="http://schemas.openxmlformats.org/officeDocument/2006/relationships/customXml" Target="../ink/ink24.xml"/><Relationship Id="rId66" Type="http://schemas.openxmlformats.org/officeDocument/2006/relationships/customXml" Target="../ink/ink28.xml"/><Relationship Id="rId74" Type="http://schemas.openxmlformats.org/officeDocument/2006/relationships/customXml" Target="../ink/ink32.xml"/><Relationship Id="rId79" Type="http://schemas.openxmlformats.org/officeDocument/2006/relationships/image" Target="../media/image43.emf"/><Relationship Id="rId87" Type="http://schemas.openxmlformats.org/officeDocument/2006/relationships/image" Target="../media/image47.emf"/><Relationship Id="rId102" Type="http://schemas.openxmlformats.org/officeDocument/2006/relationships/customXml" Target="../ink/ink46.xml"/><Relationship Id="rId110" Type="http://schemas.openxmlformats.org/officeDocument/2006/relationships/customXml" Target="../ink/ink50.xml"/><Relationship Id="rId5" Type="http://schemas.openxmlformats.org/officeDocument/2006/relationships/image" Target="../media/image6.wmf"/><Relationship Id="rId61" Type="http://schemas.openxmlformats.org/officeDocument/2006/relationships/image" Target="../media/image34.emf"/><Relationship Id="rId82" Type="http://schemas.openxmlformats.org/officeDocument/2006/relationships/customXml" Target="../ink/ink36.xml"/><Relationship Id="rId90" Type="http://schemas.openxmlformats.org/officeDocument/2006/relationships/customXml" Target="../ink/ink40.xml"/><Relationship Id="rId95" Type="http://schemas.openxmlformats.org/officeDocument/2006/relationships/image" Target="../media/image51.emf"/><Relationship Id="rId19" Type="http://schemas.openxmlformats.org/officeDocument/2006/relationships/image" Target="../media/image13.emf"/><Relationship Id="rId14" Type="http://schemas.openxmlformats.org/officeDocument/2006/relationships/customXml" Target="../ink/ink2.xml"/><Relationship Id="rId22" Type="http://schemas.openxmlformats.org/officeDocument/2006/relationships/customXml" Target="../ink/ink6.xml"/><Relationship Id="rId27" Type="http://schemas.openxmlformats.org/officeDocument/2006/relationships/image" Target="../media/image17.emf"/><Relationship Id="rId30" Type="http://schemas.openxmlformats.org/officeDocument/2006/relationships/customXml" Target="../ink/ink10.xml"/><Relationship Id="rId35" Type="http://schemas.openxmlformats.org/officeDocument/2006/relationships/image" Target="../media/image21.emf"/><Relationship Id="rId43" Type="http://schemas.openxmlformats.org/officeDocument/2006/relationships/image" Target="../media/image25.emf"/><Relationship Id="rId48" Type="http://schemas.openxmlformats.org/officeDocument/2006/relationships/customXml" Target="../ink/ink19.xml"/><Relationship Id="rId56" Type="http://schemas.openxmlformats.org/officeDocument/2006/relationships/customXml" Target="../ink/ink23.xml"/><Relationship Id="rId64" Type="http://schemas.openxmlformats.org/officeDocument/2006/relationships/customXml" Target="../ink/ink27.xml"/><Relationship Id="rId69" Type="http://schemas.openxmlformats.org/officeDocument/2006/relationships/image" Target="../media/image38.emf"/><Relationship Id="rId77" Type="http://schemas.openxmlformats.org/officeDocument/2006/relationships/image" Target="../media/image42.emf"/><Relationship Id="rId100" Type="http://schemas.openxmlformats.org/officeDocument/2006/relationships/customXml" Target="../ink/ink45.xml"/><Relationship Id="rId105" Type="http://schemas.openxmlformats.org/officeDocument/2006/relationships/image" Target="../media/image56.emf"/><Relationship Id="rId113" Type="http://schemas.openxmlformats.org/officeDocument/2006/relationships/image" Target="../media/image60.emf"/><Relationship Id="rId8" Type="http://schemas.openxmlformats.org/officeDocument/2006/relationships/oleObject" Target="../embeddings/oleObject3.bin"/><Relationship Id="rId51" Type="http://schemas.openxmlformats.org/officeDocument/2006/relationships/image" Target="../media/image29.emf"/><Relationship Id="rId72" Type="http://schemas.openxmlformats.org/officeDocument/2006/relationships/customXml" Target="../ink/ink31.xml"/><Relationship Id="rId80" Type="http://schemas.openxmlformats.org/officeDocument/2006/relationships/customXml" Target="../ink/ink35.xml"/><Relationship Id="rId85" Type="http://schemas.openxmlformats.org/officeDocument/2006/relationships/image" Target="../media/image46.emf"/><Relationship Id="rId93" Type="http://schemas.openxmlformats.org/officeDocument/2006/relationships/image" Target="../media/image50.emf"/><Relationship Id="rId98" Type="http://schemas.openxmlformats.org/officeDocument/2006/relationships/customXml" Target="../ink/ink44.xml"/><Relationship Id="rId3" Type="http://schemas.openxmlformats.org/officeDocument/2006/relationships/notesSlide" Target="../notesSlides/notesSlide7.xml"/><Relationship Id="rId12" Type="http://schemas.openxmlformats.org/officeDocument/2006/relationships/customXml" Target="../ink/ink1.xml"/><Relationship Id="rId17" Type="http://schemas.openxmlformats.org/officeDocument/2006/relationships/image" Target="../media/image12.emf"/><Relationship Id="rId25" Type="http://schemas.openxmlformats.org/officeDocument/2006/relationships/image" Target="../media/image16.emf"/><Relationship Id="rId33" Type="http://schemas.openxmlformats.org/officeDocument/2006/relationships/image" Target="../media/image20.emf"/><Relationship Id="rId38" Type="http://schemas.openxmlformats.org/officeDocument/2006/relationships/customXml" Target="../ink/ink14.xml"/><Relationship Id="rId46" Type="http://schemas.openxmlformats.org/officeDocument/2006/relationships/customXml" Target="../ink/ink18.xml"/><Relationship Id="rId59" Type="http://schemas.openxmlformats.org/officeDocument/2006/relationships/image" Target="../media/image33.emf"/><Relationship Id="rId67" Type="http://schemas.openxmlformats.org/officeDocument/2006/relationships/image" Target="../media/image37.emf"/><Relationship Id="rId103" Type="http://schemas.openxmlformats.org/officeDocument/2006/relationships/image" Target="../media/image55.emf"/><Relationship Id="rId108" Type="http://schemas.openxmlformats.org/officeDocument/2006/relationships/customXml" Target="../ink/ink49.xml"/><Relationship Id="rId20" Type="http://schemas.openxmlformats.org/officeDocument/2006/relationships/customXml" Target="../ink/ink5.xml"/><Relationship Id="rId41" Type="http://schemas.openxmlformats.org/officeDocument/2006/relationships/image" Target="../media/image24.emf"/><Relationship Id="rId54" Type="http://schemas.openxmlformats.org/officeDocument/2006/relationships/customXml" Target="../ink/ink22.xml"/><Relationship Id="rId62" Type="http://schemas.openxmlformats.org/officeDocument/2006/relationships/customXml" Target="../ink/ink26.xml"/><Relationship Id="rId70" Type="http://schemas.openxmlformats.org/officeDocument/2006/relationships/customXml" Target="../ink/ink30.xml"/><Relationship Id="rId75" Type="http://schemas.openxmlformats.org/officeDocument/2006/relationships/image" Target="../media/image41.emf"/><Relationship Id="rId83" Type="http://schemas.openxmlformats.org/officeDocument/2006/relationships/image" Target="../media/image45.emf"/><Relationship Id="rId88" Type="http://schemas.openxmlformats.org/officeDocument/2006/relationships/customXml" Target="../ink/ink39.xml"/><Relationship Id="rId91" Type="http://schemas.openxmlformats.org/officeDocument/2006/relationships/image" Target="../media/image49.emf"/><Relationship Id="rId96" Type="http://schemas.openxmlformats.org/officeDocument/2006/relationships/customXml" Target="../ink/ink43.xml"/><Relationship Id="rId111" Type="http://schemas.openxmlformats.org/officeDocument/2006/relationships/image" Target="../media/image59.emf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5" Type="http://schemas.openxmlformats.org/officeDocument/2006/relationships/image" Target="../media/image11.emf"/><Relationship Id="rId23" Type="http://schemas.openxmlformats.org/officeDocument/2006/relationships/image" Target="../media/image15.emf"/><Relationship Id="rId28" Type="http://schemas.openxmlformats.org/officeDocument/2006/relationships/customXml" Target="../ink/ink9.xml"/><Relationship Id="rId36" Type="http://schemas.openxmlformats.org/officeDocument/2006/relationships/customXml" Target="../ink/ink13.xml"/><Relationship Id="rId49" Type="http://schemas.openxmlformats.org/officeDocument/2006/relationships/image" Target="../media/image28.emf"/><Relationship Id="rId57" Type="http://schemas.openxmlformats.org/officeDocument/2006/relationships/image" Target="../media/image32.emf"/><Relationship Id="rId106" Type="http://schemas.openxmlformats.org/officeDocument/2006/relationships/customXml" Target="../ink/ink48.xml"/><Relationship Id="rId10" Type="http://schemas.openxmlformats.org/officeDocument/2006/relationships/oleObject" Target="../embeddings/oleObject4.bin"/><Relationship Id="rId31" Type="http://schemas.openxmlformats.org/officeDocument/2006/relationships/image" Target="../media/image19.emf"/><Relationship Id="rId44" Type="http://schemas.openxmlformats.org/officeDocument/2006/relationships/customXml" Target="../ink/ink17.xml"/><Relationship Id="rId52" Type="http://schemas.openxmlformats.org/officeDocument/2006/relationships/customXml" Target="../ink/ink21.xml"/><Relationship Id="rId60" Type="http://schemas.openxmlformats.org/officeDocument/2006/relationships/customXml" Target="../ink/ink25.xml"/><Relationship Id="rId65" Type="http://schemas.openxmlformats.org/officeDocument/2006/relationships/image" Target="../media/image36.emf"/><Relationship Id="rId73" Type="http://schemas.openxmlformats.org/officeDocument/2006/relationships/image" Target="../media/image40.emf"/><Relationship Id="rId78" Type="http://schemas.openxmlformats.org/officeDocument/2006/relationships/customXml" Target="../ink/ink34.xml"/><Relationship Id="rId81" Type="http://schemas.openxmlformats.org/officeDocument/2006/relationships/image" Target="../media/image44.emf"/><Relationship Id="rId86" Type="http://schemas.openxmlformats.org/officeDocument/2006/relationships/customXml" Target="../ink/ink38.xml"/><Relationship Id="rId94" Type="http://schemas.openxmlformats.org/officeDocument/2006/relationships/customXml" Target="../ink/ink42.xml"/><Relationship Id="rId99" Type="http://schemas.openxmlformats.org/officeDocument/2006/relationships/image" Target="../media/image53.emf"/><Relationship Id="rId101" Type="http://schemas.openxmlformats.org/officeDocument/2006/relationships/image" Target="../media/image54.e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8.wmf"/><Relationship Id="rId13" Type="http://schemas.openxmlformats.org/officeDocument/2006/relationships/image" Target="../media/image10.emf"/><Relationship Id="rId18" Type="http://schemas.openxmlformats.org/officeDocument/2006/relationships/customXml" Target="../ink/ink4.xml"/><Relationship Id="rId39" Type="http://schemas.openxmlformats.org/officeDocument/2006/relationships/image" Target="../media/image23.emf"/><Relationship Id="rId109" Type="http://schemas.openxmlformats.org/officeDocument/2006/relationships/image" Target="../media/image58.emf"/><Relationship Id="rId34" Type="http://schemas.openxmlformats.org/officeDocument/2006/relationships/customXml" Target="../ink/ink12.xml"/><Relationship Id="rId50" Type="http://schemas.openxmlformats.org/officeDocument/2006/relationships/customXml" Target="../ink/ink20.xml"/><Relationship Id="rId55" Type="http://schemas.openxmlformats.org/officeDocument/2006/relationships/image" Target="../media/image31.emf"/><Relationship Id="rId76" Type="http://schemas.openxmlformats.org/officeDocument/2006/relationships/customXml" Target="../ink/ink33.xml"/><Relationship Id="rId97" Type="http://schemas.openxmlformats.org/officeDocument/2006/relationships/image" Target="../media/image52.emf"/><Relationship Id="rId104" Type="http://schemas.openxmlformats.org/officeDocument/2006/relationships/customXml" Target="../ink/ink47.xml"/><Relationship Id="rId7" Type="http://schemas.openxmlformats.org/officeDocument/2006/relationships/image" Target="../media/image7.wmf"/><Relationship Id="rId71" Type="http://schemas.openxmlformats.org/officeDocument/2006/relationships/image" Target="../media/image39.emf"/><Relationship Id="rId92" Type="http://schemas.openxmlformats.org/officeDocument/2006/relationships/customXml" Target="../ink/ink4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slide" Target="slide11.xml"/><Relationship Id="rId5" Type="http://schemas.openxmlformats.org/officeDocument/2006/relationships/slide" Target="slide10.xml"/><Relationship Id="rId4" Type="http://schemas.openxmlformats.org/officeDocument/2006/relationships/image" Target="../media/image6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z="3800" smtClean="0">
                <a:solidFill>
                  <a:schemeClr val="bg1"/>
                </a:solidFill>
              </a:rPr>
              <a:t>Lecture 12: Spreadsheets for Engineering Applications - part 2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400175"/>
          </a:xfrm>
        </p:spPr>
        <p:txBody>
          <a:bodyPr/>
          <a:lstStyle/>
          <a:p>
            <a:pPr eaLnBrk="1" hangingPunct="1"/>
            <a:r>
              <a:rPr lang="en-US" dirty="0" smtClean="0"/>
              <a:t>BJ Furman</a:t>
            </a:r>
          </a:p>
          <a:p>
            <a:pPr eaLnBrk="1" hangingPunct="1"/>
            <a:r>
              <a:rPr lang="en-US" dirty="0" smtClean="0"/>
              <a:t>14NOV2011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58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8" t="3056" r="72260" b="63988"/>
          <a:stretch>
            <a:fillRect/>
          </a:stretch>
        </p:blipFill>
        <p:spPr bwMode="auto">
          <a:xfrm>
            <a:off x="3848100" y="2271713"/>
            <a:ext cx="2428875" cy="263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258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34" t="26627" r="56027" b="53096"/>
          <a:stretch>
            <a:fillRect/>
          </a:stretch>
        </p:blipFill>
        <p:spPr bwMode="auto">
          <a:xfrm>
            <a:off x="7043738" y="3151188"/>
            <a:ext cx="1566862" cy="162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258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64" r="87202" b="64801"/>
          <a:stretch>
            <a:fillRect/>
          </a:stretch>
        </p:blipFill>
        <p:spPr bwMode="auto">
          <a:xfrm>
            <a:off x="1000125" y="1987550"/>
            <a:ext cx="2192338" cy="114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Adding Names to Ranges</a:t>
            </a:r>
          </a:p>
        </p:txBody>
      </p:sp>
      <p:pic>
        <p:nvPicPr>
          <p:cNvPr id="152585" name="Picture 9"/>
          <p:cNvPicPr>
            <a:picLocks noChangeAspect="1" noChangeArrowheads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42" r="86386" b="64371"/>
          <a:stretch>
            <a:fillRect/>
          </a:stretch>
        </p:blipFill>
        <p:spPr>
          <a:xfrm>
            <a:off x="847725" y="4070350"/>
            <a:ext cx="1905000" cy="2009775"/>
          </a:xfrm>
          <a:noFill/>
        </p:spPr>
      </p:pic>
      <p:sp>
        <p:nvSpPr>
          <p:cNvPr id="152587" name="Text Box 11"/>
          <p:cNvSpPr txBox="1">
            <a:spLocks noChangeArrowheads="1"/>
          </p:cNvSpPr>
          <p:nvPr/>
        </p:nvSpPr>
        <p:spPr bwMode="auto">
          <a:xfrm>
            <a:off x="690563" y="1571625"/>
            <a:ext cx="26765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600"/>
              <a:t>Highlight names and values</a:t>
            </a:r>
          </a:p>
        </p:txBody>
      </p:sp>
      <p:sp>
        <p:nvSpPr>
          <p:cNvPr id="152588" name="Text Box 12"/>
          <p:cNvSpPr txBox="1">
            <a:spLocks noChangeArrowheads="1"/>
          </p:cNvSpPr>
          <p:nvPr/>
        </p:nvSpPr>
        <p:spPr bwMode="auto">
          <a:xfrm>
            <a:off x="3730625" y="1427163"/>
            <a:ext cx="4405313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US" sz="1600" dirty="0"/>
              <a:t>2003: Insert / Name / Create / Left column</a:t>
            </a:r>
          </a:p>
          <a:p>
            <a:pPr algn="l"/>
            <a:r>
              <a:rPr lang="en-US" sz="1600" dirty="0"/>
              <a:t>2007: Formulas / Defined Names tab / Create from Selection / Left column</a:t>
            </a:r>
          </a:p>
        </p:txBody>
      </p:sp>
      <p:sp>
        <p:nvSpPr>
          <p:cNvPr id="152589" name="Line 13"/>
          <p:cNvSpPr>
            <a:spLocks noChangeShapeType="1"/>
          </p:cNvSpPr>
          <p:nvPr/>
        </p:nvSpPr>
        <p:spPr bwMode="auto">
          <a:xfrm flipV="1">
            <a:off x="3238500" y="1730375"/>
            <a:ext cx="474663" cy="847725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2590" name="Line 14"/>
          <p:cNvSpPr>
            <a:spLocks noChangeShapeType="1"/>
          </p:cNvSpPr>
          <p:nvPr/>
        </p:nvSpPr>
        <p:spPr bwMode="auto">
          <a:xfrm flipV="1">
            <a:off x="6332538" y="3952875"/>
            <a:ext cx="815975" cy="474663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2591" name="Text Box 15"/>
          <p:cNvSpPr txBox="1">
            <a:spLocks noChangeArrowheads="1"/>
          </p:cNvSpPr>
          <p:nvPr/>
        </p:nvSpPr>
        <p:spPr bwMode="auto">
          <a:xfrm>
            <a:off x="1479550" y="3652838"/>
            <a:ext cx="768350" cy="346075"/>
          </a:xfrm>
          <a:prstGeom prst="rect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600"/>
              <a:t>Result</a:t>
            </a:r>
          </a:p>
        </p:txBody>
      </p:sp>
      <p:sp>
        <p:nvSpPr>
          <p:cNvPr id="152592" name="AutoShape 16"/>
          <p:cNvSpPr>
            <a:spLocks noChangeArrowheads="1"/>
          </p:cNvSpPr>
          <p:nvPr/>
        </p:nvSpPr>
        <p:spPr bwMode="auto">
          <a:xfrm>
            <a:off x="1435100" y="5588000"/>
            <a:ext cx="1331913" cy="258763"/>
          </a:xfrm>
          <a:prstGeom prst="roundRect">
            <a:avLst>
              <a:gd name="adj" fmla="val 16667"/>
            </a:avLst>
          </a:prstGeom>
          <a:solidFill>
            <a:srgbClr val="FFFF99">
              <a:alpha val="36862"/>
            </a:srgbClr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2593" name="Freeform 17"/>
          <p:cNvSpPr>
            <a:spLocks/>
          </p:cNvSpPr>
          <p:nvPr/>
        </p:nvSpPr>
        <p:spPr bwMode="auto">
          <a:xfrm>
            <a:off x="1839913" y="4252913"/>
            <a:ext cx="1057275" cy="1476375"/>
          </a:xfrm>
          <a:custGeom>
            <a:avLst/>
            <a:gdLst>
              <a:gd name="T0" fmla="*/ 925513 w 666"/>
              <a:gd name="T1" fmla="*/ 1476375 h 930"/>
              <a:gd name="T2" fmla="*/ 1012825 w 666"/>
              <a:gd name="T3" fmla="*/ 1266825 h 930"/>
              <a:gd name="T4" fmla="*/ 1057275 w 666"/>
              <a:gd name="T5" fmla="*/ 1090613 h 930"/>
              <a:gd name="T6" fmla="*/ 947738 w 666"/>
              <a:gd name="T7" fmla="*/ 638175 h 930"/>
              <a:gd name="T8" fmla="*/ 881063 w 666"/>
              <a:gd name="T9" fmla="*/ 539750 h 930"/>
              <a:gd name="T10" fmla="*/ 804863 w 666"/>
              <a:gd name="T11" fmla="*/ 461963 h 930"/>
              <a:gd name="T12" fmla="*/ 727075 w 666"/>
              <a:gd name="T13" fmla="*/ 385763 h 930"/>
              <a:gd name="T14" fmla="*/ 550863 w 666"/>
              <a:gd name="T15" fmla="*/ 274638 h 930"/>
              <a:gd name="T16" fmla="*/ 176213 w 666"/>
              <a:gd name="T17" fmla="*/ 109538 h 930"/>
              <a:gd name="T18" fmla="*/ 77788 w 666"/>
              <a:gd name="T19" fmla="*/ 44450 h 930"/>
              <a:gd name="T20" fmla="*/ 0 w 666"/>
              <a:gd name="T21" fmla="*/ 0 h 93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66"/>
              <a:gd name="T34" fmla="*/ 0 h 930"/>
              <a:gd name="T35" fmla="*/ 666 w 666"/>
              <a:gd name="T36" fmla="*/ 930 h 93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66" h="930">
                <a:moveTo>
                  <a:pt x="583" y="930"/>
                </a:moveTo>
                <a:cubicBezTo>
                  <a:pt x="601" y="877"/>
                  <a:pt x="609" y="845"/>
                  <a:pt x="638" y="798"/>
                </a:cubicBezTo>
                <a:cubicBezTo>
                  <a:pt x="644" y="760"/>
                  <a:pt x="654" y="724"/>
                  <a:pt x="666" y="687"/>
                </a:cubicBezTo>
                <a:cubicBezTo>
                  <a:pt x="652" y="510"/>
                  <a:pt x="664" y="521"/>
                  <a:pt x="597" y="402"/>
                </a:cubicBezTo>
                <a:cubicBezTo>
                  <a:pt x="585" y="380"/>
                  <a:pt x="569" y="361"/>
                  <a:pt x="555" y="340"/>
                </a:cubicBezTo>
                <a:cubicBezTo>
                  <a:pt x="542" y="321"/>
                  <a:pt x="507" y="291"/>
                  <a:pt x="507" y="291"/>
                </a:cubicBezTo>
                <a:cubicBezTo>
                  <a:pt x="495" y="254"/>
                  <a:pt x="506" y="274"/>
                  <a:pt x="458" y="243"/>
                </a:cubicBezTo>
                <a:cubicBezTo>
                  <a:pt x="420" y="219"/>
                  <a:pt x="391" y="188"/>
                  <a:pt x="347" y="173"/>
                </a:cubicBezTo>
                <a:cubicBezTo>
                  <a:pt x="279" y="122"/>
                  <a:pt x="187" y="107"/>
                  <a:pt x="111" y="69"/>
                </a:cubicBezTo>
                <a:cubicBezTo>
                  <a:pt x="86" y="57"/>
                  <a:pt x="76" y="36"/>
                  <a:pt x="49" y="28"/>
                </a:cubicBezTo>
                <a:cubicBezTo>
                  <a:pt x="32" y="11"/>
                  <a:pt x="24" y="0"/>
                  <a:pt x="0" y="0"/>
                </a:cubicBezTo>
              </a:path>
            </a:pathLst>
          </a:custGeom>
          <a:noFill/>
          <a:ln w="28575">
            <a:solidFill>
              <a:srgbClr val="FF33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2594" name="Oval 18"/>
          <p:cNvSpPr>
            <a:spLocks noChangeArrowheads="1"/>
          </p:cNvSpPr>
          <p:nvPr/>
        </p:nvSpPr>
        <p:spPr bwMode="auto">
          <a:xfrm>
            <a:off x="1266825" y="4076700"/>
            <a:ext cx="396875" cy="274638"/>
          </a:xfrm>
          <a:prstGeom prst="ellips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03" name="Text Box 19"/>
          <p:cNvSpPr txBox="1">
            <a:spLocks noChangeArrowheads="1"/>
          </p:cNvSpPr>
          <p:nvPr/>
        </p:nvSpPr>
        <p:spPr bwMode="auto">
          <a:xfrm>
            <a:off x="7939088" y="6186488"/>
            <a:ext cx="692150" cy="366712"/>
          </a:xfrm>
          <a:prstGeom prst="rect">
            <a:avLst/>
          </a:prstGeom>
          <a:solidFill>
            <a:srgbClr val="FFFF99">
              <a:alpha val="4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>
                <a:solidFill>
                  <a:srgbClr val="B2B2B2"/>
                </a:solidFill>
              </a:rPr>
              <a:t>Back</a:t>
            </a:r>
          </a:p>
        </p:txBody>
      </p:sp>
      <p:sp>
        <p:nvSpPr>
          <p:cNvPr id="12304" name="Rectangle 20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7997825" y="6235700"/>
            <a:ext cx="584200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2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52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52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525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525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52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52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52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52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52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8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52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2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52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8" dur="2000"/>
                                        <p:tgtEl>
                                          <p:spTgt spid="152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587" grpId="0"/>
      <p:bldP spid="152588" grpId="0" uiExpand="1" build="allAtOnce"/>
      <p:bldP spid="152589" grpId="0" animBg="1"/>
      <p:bldP spid="152590" grpId="0" uiExpand="1" animBg="1"/>
      <p:bldP spid="152591" grpId="0" animBg="1"/>
      <p:bldP spid="152592" grpId="0" animBg="1"/>
      <p:bldP spid="152593" grpId="0" animBg="1"/>
      <p:bldP spid="15259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Regression Analysis</a:t>
            </a:r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229600" cy="48815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 smtClean="0"/>
              <a:t>Coined by biologist Francis Galton (1822-1911)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Searching for a mathematical law describing the </a:t>
            </a:r>
            <a:r>
              <a:rPr lang="en-US" sz="2400" i="1" dirty="0" smtClean="0"/>
              <a:t>tendency</a:t>
            </a:r>
            <a:r>
              <a:rPr lang="en-US" sz="2400" dirty="0" smtClean="0"/>
              <a:t> of offspring’s characteristics to </a:t>
            </a:r>
            <a:r>
              <a:rPr lang="en-US" sz="2400" u="sng" dirty="0" smtClean="0"/>
              <a:t>revert</a:t>
            </a:r>
            <a:r>
              <a:rPr lang="en-US" sz="2400" dirty="0" smtClean="0"/>
              <a:t> (regress) back to the average of ancestors its ancestors</a:t>
            </a:r>
          </a:p>
          <a:p>
            <a:pPr>
              <a:lnSpc>
                <a:spcPct val="80000"/>
              </a:lnSpc>
            </a:pPr>
            <a:r>
              <a:rPr lang="en-US" sz="2800" dirty="0" smtClean="0"/>
              <a:t>Statistical method to investigate the </a:t>
            </a:r>
            <a:r>
              <a:rPr lang="en-US" sz="2800" i="1" dirty="0" smtClean="0"/>
              <a:t>relationship</a:t>
            </a:r>
            <a:r>
              <a:rPr lang="en-US" sz="2800" dirty="0" smtClean="0"/>
              <a:t> between </a:t>
            </a:r>
            <a:r>
              <a:rPr lang="en-US" sz="2800" u="sng" dirty="0" smtClean="0"/>
              <a:t>dependent</a:t>
            </a:r>
            <a:r>
              <a:rPr lang="en-US" sz="2800" dirty="0" smtClean="0"/>
              <a:t> and </a:t>
            </a:r>
            <a:r>
              <a:rPr lang="en-US" sz="2800" u="sng" dirty="0" smtClean="0"/>
              <a:t>independent</a:t>
            </a:r>
            <a:r>
              <a:rPr lang="en-US" sz="2800" dirty="0" smtClean="0"/>
              <a:t> variables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Fit a mathematical model to a set of data</a:t>
            </a:r>
          </a:p>
          <a:p>
            <a:pPr lvl="2">
              <a:lnSpc>
                <a:spcPct val="80000"/>
              </a:lnSpc>
            </a:pPr>
            <a:r>
              <a:rPr lang="en-US" sz="2000" dirty="0" smtClean="0"/>
              <a:t>Ex. “best-fit” straight line (</a:t>
            </a:r>
            <a:r>
              <a:rPr lang="en-US" sz="2000" dirty="0" err="1" smtClean="0"/>
              <a:t>trendline</a:t>
            </a:r>
            <a:r>
              <a:rPr lang="en-US" sz="2000" dirty="0" smtClean="0"/>
              <a:t>) through data points from a phenomena that is thought to be of the form: y=mx + b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Find the coefficients of the model equation that minimizes the sum-of-squared error (SSE) between the actual dependent variable values and those predicted by the model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3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3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43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43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43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43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390" name="Picture 6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63888" y="1385888"/>
            <a:ext cx="5749925" cy="3930650"/>
          </a:xfrm>
          <a:noFill/>
        </p:spPr>
      </p:pic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Linear Regression</a:t>
            </a:r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524000"/>
            <a:ext cx="2606675" cy="2390775"/>
          </a:xfrm>
        </p:spPr>
        <p:txBody>
          <a:bodyPr/>
          <a:lstStyle/>
          <a:p>
            <a:r>
              <a:rPr lang="en-US" sz="2400" smtClean="0"/>
              <a:t>Linear regression</a:t>
            </a:r>
          </a:p>
          <a:p>
            <a:pPr lvl="1"/>
            <a:r>
              <a:rPr lang="en-US" sz="2000" smtClean="0"/>
              <a:t>Where  the </a:t>
            </a:r>
            <a:r>
              <a:rPr lang="en-US" sz="2000" i="1" u="sng" smtClean="0"/>
              <a:t>coefficients</a:t>
            </a:r>
            <a:r>
              <a:rPr lang="en-US" sz="2000" smtClean="0"/>
              <a:t> of the model are </a:t>
            </a:r>
            <a:r>
              <a:rPr lang="en-US" sz="2000" u="sng" smtClean="0"/>
              <a:t>linear</a:t>
            </a:r>
          </a:p>
        </p:txBody>
      </p:sp>
      <p:sp>
        <p:nvSpPr>
          <p:cNvPr id="144392" name="Rectangle 8"/>
          <p:cNvSpPr>
            <a:spLocks noChangeArrowheads="1"/>
          </p:cNvSpPr>
          <p:nvPr/>
        </p:nvSpPr>
        <p:spPr bwMode="auto">
          <a:xfrm>
            <a:off x="762000" y="4006850"/>
            <a:ext cx="1836738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u="sng"/>
              <a:t>Examples</a:t>
            </a:r>
          </a:p>
          <a:p>
            <a:r>
              <a:rPr lang="en-US"/>
              <a:t>y = mx + b</a:t>
            </a:r>
          </a:p>
          <a:p>
            <a:r>
              <a:rPr lang="en-US"/>
              <a:t>y = a + b log(x)</a:t>
            </a:r>
          </a:p>
          <a:p>
            <a:r>
              <a:rPr lang="en-US"/>
              <a:t>y = a + bX + cX</a:t>
            </a:r>
            <a:r>
              <a:rPr lang="en-US" baseline="30000"/>
              <a:t>2</a:t>
            </a:r>
          </a:p>
        </p:txBody>
      </p:sp>
      <p:sp>
        <p:nvSpPr>
          <p:cNvPr id="144393" name="Rectangle 9"/>
          <p:cNvSpPr>
            <a:spLocks noChangeArrowheads="1"/>
          </p:cNvSpPr>
          <p:nvPr/>
        </p:nvSpPr>
        <p:spPr bwMode="auto">
          <a:xfrm>
            <a:off x="6311900" y="4006850"/>
            <a:ext cx="922338" cy="366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u="sng"/>
              <a:t>error</a:t>
            </a:r>
            <a:endParaRPr lang="en-US" baseline="30000"/>
          </a:p>
        </p:txBody>
      </p:sp>
      <p:sp>
        <p:nvSpPr>
          <p:cNvPr id="144394" name="Line 10"/>
          <p:cNvSpPr>
            <a:spLocks noChangeShapeType="1"/>
          </p:cNvSpPr>
          <p:nvPr/>
        </p:nvSpPr>
        <p:spPr bwMode="auto">
          <a:xfrm rot="16200000" flipH="1">
            <a:off x="6169819" y="3525044"/>
            <a:ext cx="363538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395" name="Line 11"/>
          <p:cNvSpPr>
            <a:spLocks noChangeShapeType="1"/>
          </p:cNvSpPr>
          <p:nvPr/>
        </p:nvSpPr>
        <p:spPr bwMode="auto">
          <a:xfrm rot="5400000" flipH="1" flipV="1">
            <a:off x="6171406" y="4144169"/>
            <a:ext cx="363538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5106988" y="3713163"/>
            <a:ext cx="1416050" cy="263525"/>
            <a:chOff x="3217" y="2339"/>
            <a:chExt cx="892" cy="166"/>
          </a:xfrm>
        </p:grpSpPr>
        <p:sp>
          <p:nvSpPr>
            <p:cNvPr id="14347" name="Line 12"/>
            <p:cNvSpPr>
              <a:spLocks noChangeShapeType="1"/>
            </p:cNvSpPr>
            <p:nvPr/>
          </p:nvSpPr>
          <p:spPr bwMode="auto">
            <a:xfrm>
              <a:off x="3227" y="2339"/>
              <a:ext cx="88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48" name="Line 13"/>
            <p:cNvSpPr>
              <a:spLocks noChangeShapeType="1"/>
            </p:cNvSpPr>
            <p:nvPr/>
          </p:nvSpPr>
          <p:spPr bwMode="auto">
            <a:xfrm>
              <a:off x="3217" y="2505"/>
              <a:ext cx="83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44398" name="Line 14"/>
          <p:cNvSpPr>
            <a:spLocks noChangeShapeType="1"/>
          </p:cNvSpPr>
          <p:nvPr/>
        </p:nvSpPr>
        <p:spPr bwMode="auto">
          <a:xfrm>
            <a:off x="5056188" y="3713163"/>
            <a:ext cx="0" cy="230187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4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4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443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443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443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7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443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44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1000"/>
                                        <p:tgtEl>
                                          <p:spTgt spid="144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4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44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8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44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2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144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393" grpId="0" animBg="1"/>
      <p:bldP spid="144394" grpId="0" animBg="1"/>
      <p:bldP spid="144395" grpId="0" animBg="1"/>
      <p:bldP spid="14439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Non-linear Regression</a:t>
            </a:r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524000"/>
            <a:ext cx="2606675" cy="2390775"/>
          </a:xfrm>
        </p:spPr>
        <p:txBody>
          <a:bodyPr/>
          <a:lstStyle/>
          <a:p>
            <a:r>
              <a:rPr lang="en-US" sz="2400" smtClean="0"/>
              <a:t>Non-linear regression</a:t>
            </a:r>
          </a:p>
          <a:p>
            <a:pPr lvl="1"/>
            <a:r>
              <a:rPr lang="en-US" sz="2000" smtClean="0"/>
              <a:t>Where the  </a:t>
            </a:r>
            <a:r>
              <a:rPr lang="en-US" sz="2000" i="1" u="sng" smtClean="0"/>
              <a:t>coefficients</a:t>
            </a:r>
            <a:r>
              <a:rPr lang="en-US" sz="2000" smtClean="0"/>
              <a:t> of the model are </a:t>
            </a:r>
            <a:r>
              <a:rPr lang="en-US" sz="2000" u="sng" smtClean="0"/>
              <a:t>non-linear</a:t>
            </a:r>
          </a:p>
        </p:txBody>
      </p:sp>
      <p:sp>
        <p:nvSpPr>
          <p:cNvPr id="173061" name="Rectangle 5"/>
          <p:cNvSpPr>
            <a:spLocks noChangeArrowheads="1"/>
          </p:cNvSpPr>
          <p:nvPr/>
        </p:nvSpPr>
        <p:spPr bwMode="auto">
          <a:xfrm>
            <a:off x="944563" y="4006850"/>
            <a:ext cx="1473200" cy="90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u="sng"/>
              <a:t>Example</a:t>
            </a:r>
          </a:p>
          <a:p>
            <a:pPr>
              <a:spcBef>
                <a:spcPct val="30000"/>
              </a:spcBef>
            </a:pPr>
            <a:r>
              <a:rPr lang="en-US"/>
              <a:t>y = Ae</a:t>
            </a:r>
            <a:r>
              <a:rPr lang="en-US" baseline="30000"/>
              <a:t>-t/</a:t>
            </a:r>
            <a:r>
              <a:rPr lang="en-US" sz="2000" baseline="30000">
                <a:latin typeface="Symbol" pitchFamily="18" charset="2"/>
              </a:rPr>
              <a:t>t</a:t>
            </a:r>
            <a:r>
              <a:rPr lang="en-US"/>
              <a:t> + C</a:t>
            </a:r>
          </a:p>
          <a:p>
            <a:endParaRPr lang="en-US" baseline="30000"/>
          </a:p>
        </p:txBody>
      </p:sp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3219450" y="1335088"/>
            <a:ext cx="5375275" cy="4889500"/>
            <a:chOff x="2028" y="673"/>
            <a:chExt cx="3386" cy="3080"/>
          </a:xfrm>
        </p:grpSpPr>
        <p:pic>
          <p:nvPicPr>
            <p:cNvPr id="15367" name="Picture 2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28" y="673"/>
              <a:ext cx="3386" cy="30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68" name="Rectangle 6"/>
            <p:cNvSpPr>
              <a:spLocks noChangeArrowheads="1"/>
            </p:cNvSpPr>
            <p:nvPr/>
          </p:nvSpPr>
          <p:spPr bwMode="auto">
            <a:xfrm>
              <a:off x="2508" y="1224"/>
              <a:ext cx="50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u="sng"/>
                <a:t>error</a:t>
              </a:r>
              <a:endParaRPr lang="en-US" baseline="30000"/>
            </a:p>
          </p:txBody>
        </p:sp>
        <p:sp>
          <p:nvSpPr>
            <p:cNvPr id="15369" name="Line 7"/>
            <p:cNvSpPr>
              <a:spLocks noChangeShapeType="1"/>
            </p:cNvSpPr>
            <p:nvPr/>
          </p:nvSpPr>
          <p:spPr bwMode="auto">
            <a:xfrm rot="16200000" flipH="1">
              <a:off x="2837" y="1499"/>
              <a:ext cx="229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70" name="Line 8"/>
            <p:cNvSpPr>
              <a:spLocks noChangeShapeType="1"/>
            </p:cNvSpPr>
            <p:nvPr/>
          </p:nvSpPr>
          <p:spPr bwMode="auto">
            <a:xfrm rot="5400000" flipH="1" flipV="1">
              <a:off x="2831" y="1795"/>
              <a:ext cx="229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71" name="Line 9"/>
            <p:cNvSpPr>
              <a:spLocks noChangeShapeType="1"/>
            </p:cNvSpPr>
            <p:nvPr/>
          </p:nvSpPr>
          <p:spPr bwMode="auto">
            <a:xfrm>
              <a:off x="2908" y="1602"/>
              <a:ext cx="45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72" name="Line 10"/>
            <p:cNvSpPr>
              <a:spLocks noChangeShapeType="1"/>
            </p:cNvSpPr>
            <p:nvPr/>
          </p:nvSpPr>
          <p:spPr bwMode="auto">
            <a:xfrm>
              <a:off x="2894" y="1689"/>
              <a:ext cx="48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73" name="Line 11"/>
            <p:cNvSpPr>
              <a:spLocks noChangeShapeType="1"/>
            </p:cNvSpPr>
            <p:nvPr/>
          </p:nvSpPr>
          <p:spPr bwMode="auto">
            <a:xfrm>
              <a:off x="3390" y="1618"/>
              <a:ext cx="0" cy="71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809625" y="4800600"/>
            <a:ext cx="21558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/>
              <a:t>Which coefficient is</a:t>
            </a:r>
            <a:br>
              <a:rPr lang="en-US" dirty="0"/>
            </a:br>
            <a:r>
              <a:rPr lang="en-US" dirty="0"/>
              <a:t>“non-linear”?</a:t>
            </a:r>
          </a:p>
          <a:p>
            <a:endParaRPr lang="en-US" baseline="30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3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3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73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730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with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Regression Analysis Procedure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524000"/>
            <a:ext cx="8280400" cy="3989388"/>
          </a:xfrm>
        </p:spPr>
        <p:txBody>
          <a:bodyPr/>
          <a:lstStyle/>
          <a:p>
            <a:pPr marL="341313" indent="-341313">
              <a:lnSpc>
                <a:spcPct val="80000"/>
              </a:lnSpc>
            </a:pPr>
            <a:r>
              <a:rPr lang="en-US" sz="2000" dirty="0" smtClean="0"/>
              <a:t>Steps</a:t>
            </a:r>
          </a:p>
          <a:p>
            <a:pPr marL="804863" lvl="1" indent="-336550">
              <a:lnSpc>
                <a:spcPct val="80000"/>
              </a:lnSpc>
              <a:buClr>
                <a:schemeClr val="tx1"/>
              </a:buClr>
              <a:buFont typeface="Wingdings" pitchFamily="2" charset="2"/>
              <a:buAutoNum type="arabicPeriod"/>
            </a:pPr>
            <a:r>
              <a:rPr lang="en-US" sz="1800" dirty="0" smtClean="0"/>
              <a:t>Select a regression model (e.g., y=</a:t>
            </a:r>
            <a:r>
              <a:rPr lang="en-US" sz="1800" dirty="0" err="1" smtClean="0"/>
              <a:t>mx+b</a:t>
            </a:r>
            <a:r>
              <a:rPr lang="en-US" sz="1800" dirty="0" smtClean="0"/>
              <a:t>)</a:t>
            </a:r>
          </a:p>
          <a:p>
            <a:pPr marL="804863" lvl="1" indent="-336550">
              <a:lnSpc>
                <a:spcPct val="80000"/>
              </a:lnSpc>
              <a:spcBef>
                <a:spcPct val="30000"/>
              </a:spcBef>
              <a:buClr>
                <a:schemeClr val="tx1"/>
              </a:buClr>
              <a:buFont typeface="Wingdings" pitchFamily="2" charset="2"/>
              <a:buAutoNum type="arabicPeriod"/>
            </a:pPr>
            <a:r>
              <a:rPr lang="en-US" sz="1800" dirty="0" smtClean="0"/>
              <a:t>Enter the data set (dependent and independent variable values) and initial guesses for the regression model coefficients</a:t>
            </a:r>
          </a:p>
          <a:p>
            <a:pPr marL="804863" lvl="1" indent="-336550">
              <a:lnSpc>
                <a:spcPct val="80000"/>
              </a:lnSpc>
              <a:spcBef>
                <a:spcPct val="30000"/>
              </a:spcBef>
              <a:buClr>
                <a:schemeClr val="tx1"/>
              </a:buClr>
              <a:buFont typeface="Wingdings" pitchFamily="2" charset="2"/>
              <a:buAutoNum type="arabicPeriod"/>
            </a:pPr>
            <a:r>
              <a:rPr lang="en-US" sz="1800" dirty="0" smtClean="0"/>
              <a:t>Calculate the predicted dependent values using the regression model and the independent variable(s)</a:t>
            </a:r>
          </a:p>
          <a:p>
            <a:pPr marL="804863" lvl="1" indent="-336550">
              <a:lnSpc>
                <a:spcPct val="80000"/>
              </a:lnSpc>
              <a:spcBef>
                <a:spcPct val="30000"/>
              </a:spcBef>
              <a:buClr>
                <a:schemeClr val="tx1"/>
              </a:buClr>
              <a:buFont typeface="Wingdings" pitchFamily="2" charset="2"/>
              <a:buAutoNum type="arabicPeriod"/>
            </a:pPr>
            <a:r>
              <a:rPr lang="en-US" sz="1800" dirty="0" smtClean="0"/>
              <a:t>Calculate the 'error' values (actual-predicted)</a:t>
            </a:r>
          </a:p>
          <a:p>
            <a:pPr marL="804863" lvl="1" indent="-336550">
              <a:lnSpc>
                <a:spcPct val="80000"/>
              </a:lnSpc>
              <a:spcBef>
                <a:spcPct val="30000"/>
              </a:spcBef>
              <a:buClr>
                <a:schemeClr val="tx1"/>
              </a:buClr>
              <a:buFont typeface="Wingdings" pitchFamily="2" charset="2"/>
              <a:buAutoNum type="arabicPeriod"/>
            </a:pPr>
            <a:r>
              <a:rPr lang="en-US" sz="1800" dirty="0" smtClean="0"/>
              <a:t>Calculate the squared errors</a:t>
            </a:r>
          </a:p>
          <a:p>
            <a:pPr marL="804863" lvl="1" indent="-336550">
              <a:lnSpc>
                <a:spcPct val="80000"/>
              </a:lnSpc>
              <a:spcBef>
                <a:spcPct val="30000"/>
              </a:spcBef>
              <a:buClr>
                <a:schemeClr val="tx1"/>
              </a:buClr>
              <a:buFont typeface="Wingdings" pitchFamily="2" charset="2"/>
              <a:buAutoNum type="arabicPeriod"/>
            </a:pPr>
            <a:r>
              <a:rPr lang="en-US" sz="1800" dirty="0" smtClean="0"/>
              <a:t>Calculate the sum of the squared errors (SSE)</a:t>
            </a:r>
          </a:p>
          <a:p>
            <a:pPr marL="804863" lvl="1" indent="-336550">
              <a:lnSpc>
                <a:spcPct val="80000"/>
              </a:lnSpc>
              <a:spcBef>
                <a:spcPct val="30000"/>
              </a:spcBef>
              <a:buClr>
                <a:schemeClr val="tx1"/>
              </a:buClr>
              <a:buFont typeface="Wingdings" pitchFamily="2" charset="2"/>
              <a:buAutoNum type="arabicPeriod"/>
            </a:pPr>
            <a:r>
              <a:rPr lang="en-US" sz="1800" dirty="0" smtClean="0"/>
              <a:t>Use Solver to minimize </a:t>
            </a:r>
            <a:r>
              <a:rPr lang="en-US" sz="1800" dirty="0" smtClean="0"/>
              <a:t>the SSE (the Target Cell, and </a:t>
            </a:r>
            <a:r>
              <a:rPr lang="en-US" sz="1800" dirty="0" smtClean="0"/>
              <a:t>select </a:t>
            </a:r>
            <a:r>
              <a:rPr lang="en-US" sz="1800" dirty="0" smtClean="0"/>
              <a:t>'Mi</a:t>
            </a:r>
            <a:r>
              <a:rPr lang="en-US" sz="1800" u="sng" dirty="0" smtClean="0"/>
              <a:t>n</a:t>
            </a:r>
            <a:r>
              <a:rPr lang="en-US" sz="1800" dirty="0" smtClean="0"/>
              <a:t>') </a:t>
            </a:r>
            <a:r>
              <a:rPr lang="en-US" sz="1800" dirty="0" smtClean="0"/>
              <a:t>by </a:t>
            </a:r>
            <a:r>
              <a:rPr lang="en-US" sz="1800" dirty="0" smtClean="0"/>
              <a:t>changing the value of the coefficients (m and b) </a:t>
            </a:r>
          </a:p>
          <a:p>
            <a:pPr marL="804863" lvl="1" indent="-336550">
              <a:lnSpc>
                <a:spcPct val="80000"/>
              </a:lnSpc>
              <a:spcBef>
                <a:spcPct val="30000"/>
              </a:spcBef>
              <a:buClr>
                <a:schemeClr val="tx1"/>
              </a:buClr>
              <a:buFont typeface="Wingdings" pitchFamily="2" charset="2"/>
              <a:buAutoNum type="arabicPeriod"/>
            </a:pPr>
            <a:r>
              <a:rPr lang="en-US" sz="1800" dirty="0" smtClean="0"/>
              <a:t>Test your result by: 1) calculating the coefficient of determination (R</a:t>
            </a:r>
            <a:r>
              <a:rPr lang="en-US" sz="1800" baseline="30000" dirty="0" smtClean="0"/>
              <a:t>2</a:t>
            </a:r>
            <a:r>
              <a:rPr lang="en-US" sz="1800" dirty="0" smtClean="0"/>
              <a:t>), 2) plotting your model curve to the data, 3) plotting </a:t>
            </a:r>
            <a:r>
              <a:rPr lang="en-US" sz="1800" dirty="0" err="1" smtClean="0"/>
              <a:t>Y</a:t>
            </a:r>
            <a:r>
              <a:rPr lang="en-US" sz="1800" baseline="-25000" dirty="0" err="1" smtClean="0"/>
              <a:t>pred</a:t>
            </a:r>
            <a:r>
              <a:rPr lang="en-US" sz="1800" dirty="0" smtClean="0"/>
              <a:t> vs. Y</a:t>
            </a:r>
            <a:r>
              <a:rPr lang="en-US" sz="1800" baseline="-25000" dirty="0" smtClean="0"/>
              <a:t>i</a:t>
            </a:r>
            <a:r>
              <a:rPr lang="en-US" sz="1800" dirty="0" smtClean="0"/>
              <a:t>, and </a:t>
            </a:r>
            <a:br>
              <a:rPr lang="en-US" sz="1800" dirty="0" smtClean="0"/>
            </a:br>
            <a:r>
              <a:rPr lang="en-US" sz="1800" dirty="0" smtClean="0"/>
              <a:t>4) plotting the deviations (Y</a:t>
            </a:r>
            <a:r>
              <a:rPr lang="en-US" sz="1800" baseline="-25000" dirty="0" smtClean="0"/>
              <a:t>i</a:t>
            </a:r>
            <a:r>
              <a:rPr lang="en-US" sz="1800" dirty="0" smtClean="0"/>
              <a:t> - </a:t>
            </a:r>
            <a:r>
              <a:rPr lang="en-US" sz="1800" dirty="0" err="1" smtClean="0"/>
              <a:t>Y</a:t>
            </a:r>
            <a:r>
              <a:rPr lang="en-US" sz="1800" baseline="-25000" dirty="0" err="1" smtClean="0"/>
              <a:t>pred</a:t>
            </a:r>
            <a:r>
              <a:rPr lang="en-US" sz="1800" dirty="0" smtClean="0"/>
              <a:t>).</a:t>
            </a:r>
          </a:p>
        </p:txBody>
      </p:sp>
      <p:graphicFrame>
        <p:nvGraphicFramePr>
          <p:cNvPr id="134148" name="Object 4"/>
          <p:cNvGraphicFramePr>
            <a:graphicFrameLocks noChangeAspect="1"/>
          </p:cNvGraphicFramePr>
          <p:nvPr>
            <p:ph sz="half" idx="2"/>
          </p:nvPr>
        </p:nvGraphicFramePr>
        <p:xfrm>
          <a:off x="1512888" y="5376863"/>
          <a:ext cx="5824537" cy="1239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4" name="Equation" r:id="rId4" imgW="4533900" imgH="965200" progId="Equation.3">
                  <p:embed/>
                </p:oleObj>
              </mc:Choice>
              <mc:Fallback>
                <p:oleObj name="Equation" r:id="rId4" imgW="4533900" imgH="9652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2888" y="5376863"/>
                        <a:ext cx="5824537" cy="1239837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4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34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34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34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34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34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34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134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134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134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134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134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134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134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134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134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134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134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134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4" dur="80"/>
                                        <p:tgtEl>
                                          <p:spTgt spid="134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5" dur="80"/>
                                        <p:tgtEl>
                                          <p:spTgt spid="134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80"/>
                                        <p:tgtEl>
                                          <p:spTgt spid="134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1" dur="80"/>
                                        <p:tgtEl>
                                          <p:spTgt spid="134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2" dur="80"/>
                                        <p:tgtEl>
                                          <p:spTgt spid="134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80"/>
                                        <p:tgtEl>
                                          <p:spTgt spid="134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6280"/>
                            </p:stCondLst>
                            <p:childTnLst>
                              <p:par>
                                <p:cTn id="65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134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Non-linear Regression Example</a:t>
            </a:r>
          </a:p>
        </p:txBody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Thermal step response</a:t>
            </a:r>
          </a:p>
          <a:p>
            <a:pPr lvl="1"/>
            <a:r>
              <a:rPr lang="en-US" smtClean="0"/>
              <a:t>Expose an object at uniform temperature to a step change in surrounding temperature</a:t>
            </a:r>
          </a:p>
          <a:p>
            <a:pPr lvl="2"/>
            <a:r>
              <a:rPr lang="en-US" smtClean="0"/>
              <a:t>Ex: Lobster put into a pot of boiling water</a:t>
            </a:r>
          </a:p>
          <a:p>
            <a:pPr lvl="3"/>
            <a:r>
              <a:rPr lang="en-US" smtClean="0"/>
              <a:t>thermocouple at the center of the lobster</a:t>
            </a:r>
          </a:p>
          <a:p>
            <a:pPr lvl="3"/>
            <a:r>
              <a:rPr lang="en-US" smtClean="0"/>
              <a:t>measure lobster temperature as function of time</a:t>
            </a:r>
          </a:p>
          <a:p>
            <a:pPr lvl="1"/>
            <a:r>
              <a:rPr lang="en-US" smtClean="0"/>
              <a:t>Use the data to determine parameters of a first order model:</a:t>
            </a:r>
          </a:p>
        </p:txBody>
      </p:sp>
      <p:graphicFrame>
        <p:nvGraphicFramePr>
          <p:cNvPr id="175110" name="Object 6"/>
          <p:cNvGraphicFramePr>
            <a:graphicFrameLocks noChangeAspect="1"/>
          </p:cNvGraphicFramePr>
          <p:nvPr/>
        </p:nvGraphicFramePr>
        <p:xfrm>
          <a:off x="4343400" y="4878388"/>
          <a:ext cx="3687763" cy="1766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6" name="Equation" r:id="rId4" imgW="1803400" imgH="863600" progId="Equation.3">
                  <p:embed/>
                </p:oleObj>
              </mc:Choice>
              <mc:Fallback>
                <p:oleObj name="Equation" r:id="rId4" imgW="1803400" imgH="8636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4878388"/>
                        <a:ext cx="3687763" cy="1766887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5113" name="Object 9"/>
          <p:cNvGraphicFramePr>
            <a:graphicFrameLocks noChangeAspect="1"/>
          </p:cNvGraphicFramePr>
          <p:nvPr/>
        </p:nvGraphicFramePr>
        <p:xfrm>
          <a:off x="1019175" y="5676900"/>
          <a:ext cx="2752725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7" name="Equation" r:id="rId6" imgW="1345616" imgH="215806" progId="Equation.3">
                  <p:embed/>
                </p:oleObj>
              </mc:Choice>
              <mc:Fallback>
                <p:oleObj name="Equation" r:id="rId6" imgW="1345616" imgH="215806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9175" y="5676900"/>
                        <a:ext cx="2752725" cy="44132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5114" name="Text Box 10"/>
          <p:cNvSpPr txBox="1">
            <a:spLocks noChangeArrowheads="1"/>
          </p:cNvSpPr>
          <p:nvPr/>
        </p:nvSpPr>
        <p:spPr bwMode="auto">
          <a:xfrm>
            <a:off x="1255713" y="5307013"/>
            <a:ext cx="2025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/>
              <a:t>Assumed Solution</a:t>
            </a:r>
          </a:p>
        </p:txBody>
      </p:sp>
      <p:sp>
        <p:nvSpPr>
          <p:cNvPr id="175115" name="Text Box 11"/>
          <p:cNvSpPr txBox="1">
            <a:spLocks noChangeArrowheads="1"/>
          </p:cNvSpPr>
          <p:nvPr/>
        </p:nvSpPr>
        <p:spPr bwMode="auto">
          <a:xfrm>
            <a:off x="1395413" y="6319838"/>
            <a:ext cx="2546350" cy="366712"/>
          </a:xfrm>
          <a:prstGeom prst="rect">
            <a:avLst/>
          </a:prstGeom>
          <a:solidFill>
            <a:srgbClr val="00CC66">
              <a:alpha val="2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/>
              <a:t>Example: Excel_pt2.xls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5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5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75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75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75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75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75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75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75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8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75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114" grpId="0"/>
      <p:bldP spid="1751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20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36" b="12579"/>
          <a:stretch>
            <a:fillRect/>
          </a:stretch>
        </p:blipFill>
        <p:spPr bwMode="auto">
          <a:xfrm>
            <a:off x="334963" y="1795463"/>
            <a:ext cx="8626475" cy="388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smtClean="0"/>
              <a:t>Spreadsheet for Non-linear Regression</a:t>
            </a:r>
          </a:p>
        </p:txBody>
      </p:sp>
      <p:sp>
        <p:nvSpPr>
          <p:cNvPr id="179206" name="Text Box 6"/>
          <p:cNvSpPr txBox="1">
            <a:spLocks noChangeArrowheads="1"/>
          </p:cNvSpPr>
          <p:nvPr/>
        </p:nvSpPr>
        <p:spPr bwMode="auto">
          <a:xfrm>
            <a:off x="3059113" y="5867400"/>
            <a:ext cx="2546350" cy="366713"/>
          </a:xfrm>
          <a:prstGeom prst="rect">
            <a:avLst/>
          </a:prstGeom>
          <a:solidFill>
            <a:srgbClr val="00CC66">
              <a:alpha val="2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/>
              <a:t>Example: Excel_pt2.xls</a:t>
            </a:r>
          </a:p>
        </p:txBody>
      </p:sp>
      <p:sp>
        <p:nvSpPr>
          <p:cNvPr id="18437" name="Text Box 7"/>
          <p:cNvSpPr txBox="1">
            <a:spLocks noChangeArrowheads="1"/>
          </p:cNvSpPr>
          <p:nvPr/>
        </p:nvSpPr>
        <p:spPr bwMode="auto">
          <a:xfrm>
            <a:off x="6729413" y="3829050"/>
            <a:ext cx="1438275" cy="376238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/>
              <a:t>Model curve</a:t>
            </a:r>
          </a:p>
        </p:txBody>
      </p:sp>
      <p:sp>
        <p:nvSpPr>
          <p:cNvPr id="18438" name="Line 8"/>
          <p:cNvSpPr>
            <a:spLocks noChangeShapeType="1"/>
          </p:cNvSpPr>
          <p:nvPr/>
        </p:nvSpPr>
        <p:spPr bwMode="auto">
          <a:xfrm flipH="1" flipV="1">
            <a:off x="6323013" y="3679825"/>
            <a:ext cx="474662" cy="20955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9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79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20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Plot of Y</a:t>
            </a:r>
            <a:r>
              <a:rPr lang="en-US" baseline="-25000" smtClean="0"/>
              <a:t>pred</a:t>
            </a:r>
            <a:r>
              <a:rPr lang="en-US" smtClean="0"/>
              <a:t> vs Y</a:t>
            </a:r>
            <a:r>
              <a:rPr lang="en-US" baseline="-25000" smtClean="0"/>
              <a:t>i</a:t>
            </a:r>
          </a:p>
        </p:txBody>
      </p:sp>
      <p:sp>
        <p:nvSpPr>
          <p:cNvPr id="199693" name="Text Box 13"/>
          <p:cNvSpPr txBox="1">
            <a:spLocks noChangeArrowheads="1"/>
          </p:cNvSpPr>
          <p:nvPr/>
        </p:nvSpPr>
        <p:spPr bwMode="auto">
          <a:xfrm>
            <a:off x="242888" y="1455738"/>
            <a:ext cx="2185987" cy="303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09538" indent="-10953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US"/>
              <a:t>A </a:t>
            </a:r>
            <a:r>
              <a:rPr lang="en-US" u="sng"/>
              <a:t>good</a:t>
            </a:r>
            <a:r>
              <a:rPr lang="en-US"/>
              <a:t> fit:</a:t>
            </a:r>
          </a:p>
          <a:p>
            <a:pPr algn="l">
              <a:spcBef>
                <a:spcPts val="600"/>
              </a:spcBef>
              <a:buFontTx/>
              <a:buChar char="•"/>
            </a:pPr>
            <a:r>
              <a:rPr lang="en-US"/>
              <a:t>Data close to the diagonal line, </a:t>
            </a:r>
            <a:br>
              <a:rPr lang="en-US"/>
            </a:br>
            <a:r>
              <a:rPr lang="en-US"/>
              <a:t>Y</a:t>
            </a:r>
            <a:r>
              <a:rPr lang="en-US" baseline="-25000"/>
              <a:t>i</a:t>
            </a:r>
            <a:r>
              <a:rPr lang="en-US"/>
              <a:t> vs. Y</a:t>
            </a:r>
            <a:r>
              <a:rPr lang="en-US" baseline="-25000"/>
              <a:t>i</a:t>
            </a:r>
          </a:p>
          <a:p>
            <a:pPr algn="l">
              <a:spcBef>
                <a:spcPts val="600"/>
              </a:spcBef>
            </a:pPr>
            <a:r>
              <a:rPr lang="en-US" sz="1600"/>
              <a:t>(but will depend on scatter in the data)</a:t>
            </a:r>
          </a:p>
          <a:p>
            <a:pPr algn="l">
              <a:spcBef>
                <a:spcPts val="600"/>
              </a:spcBef>
              <a:buFontTx/>
              <a:buChar char="•"/>
            </a:pPr>
            <a:r>
              <a:rPr lang="en-US"/>
              <a:t>No discernable </a:t>
            </a:r>
            <a:br>
              <a:rPr lang="en-US"/>
            </a:br>
            <a:r>
              <a:rPr lang="en-US"/>
              <a:t>pattern in the</a:t>
            </a:r>
            <a:br>
              <a:rPr lang="en-US"/>
            </a:br>
            <a:r>
              <a:rPr lang="en-US"/>
              <a:t>data points around</a:t>
            </a:r>
            <a:br>
              <a:rPr lang="en-US"/>
            </a:br>
            <a:r>
              <a:rPr lang="en-US"/>
              <a:t>the diagonal axis</a:t>
            </a:r>
          </a:p>
        </p:txBody>
      </p:sp>
      <p:grpSp>
        <p:nvGrpSpPr>
          <p:cNvPr id="19460" name="Group 16"/>
          <p:cNvGrpSpPr>
            <a:grpSpLocks/>
          </p:cNvGrpSpPr>
          <p:nvPr/>
        </p:nvGrpSpPr>
        <p:grpSpPr bwMode="auto">
          <a:xfrm>
            <a:off x="2563813" y="1355725"/>
            <a:ext cx="6413500" cy="5006975"/>
            <a:chOff x="1396" y="847"/>
            <a:chExt cx="4040" cy="3154"/>
          </a:xfrm>
        </p:grpSpPr>
        <p:pic>
          <p:nvPicPr>
            <p:cNvPr id="19461" name="Picture 1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6" y="847"/>
              <a:ext cx="4040" cy="3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62" name="Text Box 14"/>
            <p:cNvSpPr txBox="1">
              <a:spLocks noChangeArrowheads="1"/>
            </p:cNvSpPr>
            <p:nvPr/>
          </p:nvSpPr>
          <p:spPr bwMode="auto">
            <a:xfrm>
              <a:off x="3778" y="2849"/>
              <a:ext cx="620" cy="237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/>
                <a:t>Y</a:t>
              </a:r>
              <a:r>
                <a:rPr lang="en-US" baseline="-25000"/>
                <a:t>i</a:t>
              </a:r>
              <a:r>
                <a:rPr lang="en-US"/>
                <a:t> vs. Y</a:t>
              </a:r>
              <a:r>
                <a:rPr lang="en-US" baseline="-25000"/>
                <a:t>i</a:t>
              </a:r>
            </a:p>
          </p:txBody>
        </p:sp>
        <p:sp>
          <p:nvSpPr>
            <p:cNvPr id="19463" name="Line 15"/>
            <p:cNvSpPr>
              <a:spLocks noChangeShapeType="1"/>
            </p:cNvSpPr>
            <p:nvPr/>
          </p:nvSpPr>
          <p:spPr bwMode="auto">
            <a:xfrm flipH="1" flipV="1">
              <a:off x="3269" y="2588"/>
              <a:ext cx="499" cy="30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96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996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996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996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440"/>
                            </p:stCondLst>
                            <p:childTnLst>
                              <p:par>
                                <p:cTn id="16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1996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1996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1996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1996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1996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1996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Deviation Plot</a:t>
            </a:r>
          </a:p>
        </p:txBody>
      </p:sp>
      <p:pic>
        <p:nvPicPr>
          <p:cNvPr id="20483" name="Picture 9"/>
          <p:cNvPicPr>
            <a:picLocks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35238" y="1622425"/>
            <a:ext cx="6197600" cy="4341813"/>
          </a:xfrm>
          <a:noFill/>
        </p:spPr>
      </p:pic>
      <p:sp>
        <p:nvSpPr>
          <p:cNvPr id="197643" name="Text Box 11"/>
          <p:cNvSpPr txBox="1">
            <a:spLocks noChangeArrowheads="1"/>
          </p:cNvSpPr>
          <p:nvPr/>
        </p:nvSpPr>
        <p:spPr bwMode="auto">
          <a:xfrm>
            <a:off x="242888" y="1455738"/>
            <a:ext cx="2306637" cy="247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09538" indent="-10953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US"/>
              <a:t>A </a:t>
            </a:r>
            <a:r>
              <a:rPr lang="en-US" u="sng"/>
              <a:t>good</a:t>
            </a:r>
            <a:r>
              <a:rPr lang="en-US"/>
              <a:t> fit:</a:t>
            </a:r>
          </a:p>
          <a:p>
            <a:pPr algn="l">
              <a:spcBef>
                <a:spcPts val="600"/>
              </a:spcBef>
              <a:buFontTx/>
              <a:buChar char="•"/>
            </a:pPr>
            <a:r>
              <a:rPr lang="en-US"/>
              <a:t>Y</a:t>
            </a:r>
            <a:r>
              <a:rPr lang="en-US" baseline="-25000"/>
              <a:t>i</a:t>
            </a:r>
            <a:r>
              <a:rPr lang="en-US"/>
              <a:t>-Y</a:t>
            </a:r>
            <a:r>
              <a:rPr lang="en-US" baseline="-25000"/>
              <a:t>pred</a:t>
            </a:r>
            <a:r>
              <a:rPr lang="en-US"/>
              <a:t> small</a:t>
            </a:r>
          </a:p>
          <a:p>
            <a:pPr algn="l">
              <a:spcBef>
                <a:spcPts val="600"/>
              </a:spcBef>
            </a:pPr>
            <a:r>
              <a:rPr lang="en-US" sz="1600"/>
              <a:t>(but will depend on scatter in the data)</a:t>
            </a:r>
          </a:p>
          <a:p>
            <a:pPr algn="l">
              <a:spcBef>
                <a:spcPts val="600"/>
              </a:spcBef>
              <a:buFontTx/>
              <a:buChar char="•"/>
            </a:pPr>
            <a:r>
              <a:rPr lang="en-US"/>
              <a:t>No discernable </a:t>
            </a:r>
            <a:br>
              <a:rPr lang="en-US"/>
            </a:br>
            <a:r>
              <a:rPr lang="en-US"/>
              <a:t>pattern in the</a:t>
            </a:r>
            <a:br>
              <a:rPr lang="en-US"/>
            </a:br>
            <a:r>
              <a:rPr lang="en-US"/>
              <a:t>data points around</a:t>
            </a:r>
            <a:br>
              <a:rPr lang="en-US"/>
            </a:br>
            <a:r>
              <a:rPr lang="en-US"/>
              <a:t>the horizontal axis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7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97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97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97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60"/>
                            </p:stCondLst>
                            <p:childTnLst>
                              <p:par>
                                <p:cTn id="16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197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197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197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197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197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197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Excel, Macros, and VBA</a:t>
            </a:r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Macro: a set of recorded key strokes or program written in Visual Basic (VB) to automate tasks</a:t>
            </a:r>
          </a:p>
          <a:p>
            <a:r>
              <a:rPr lang="en-US" sz="3300" smtClean="0"/>
              <a:t>Visual Basic for Applications (VBA)</a:t>
            </a:r>
          </a:p>
          <a:p>
            <a:pPr lvl="1"/>
            <a:r>
              <a:rPr lang="en-US" smtClean="0"/>
              <a:t>An implementation of VB integrated into MS Office applications</a:t>
            </a:r>
          </a:p>
          <a:p>
            <a:pPr lvl="2"/>
            <a:r>
              <a:rPr lang="en-US" smtClean="0"/>
              <a:t>Enables user to write VB code to automate tasks and much more.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21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21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21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21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21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21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21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21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Plan for Today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229600" cy="4749800"/>
          </a:xfrm>
        </p:spPr>
        <p:txBody>
          <a:bodyPr/>
          <a:lstStyle/>
          <a:p>
            <a:pPr eaLnBrk="1" hangingPunct="1"/>
            <a:r>
              <a:rPr lang="en-US" smtClean="0"/>
              <a:t>Solver</a:t>
            </a:r>
          </a:p>
          <a:p>
            <a:pPr lvl="1" eaLnBrk="1" hangingPunct="1"/>
            <a:r>
              <a:rPr lang="en-US" smtClean="0"/>
              <a:t>Review</a:t>
            </a:r>
          </a:p>
          <a:p>
            <a:pPr lvl="1" eaLnBrk="1" hangingPunct="1"/>
            <a:r>
              <a:rPr lang="en-US" smtClean="0"/>
              <a:t>Non-linear regression analysis</a:t>
            </a:r>
          </a:p>
          <a:p>
            <a:pPr eaLnBrk="1" hangingPunct="1">
              <a:spcBef>
                <a:spcPct val="50000"/>
              </a:spcBef>
            </a:pPr>
            <a:r>
              <a:rPr lang="en-US" smtClean="0"/>
              <a:t>Aerospace engineering computation using a spreadsheet</a:t>
            </a:r>
          </a:p>
          <a:p>
            <a:pPr eaLnBrk="1" hangingPunct="1">
              <a:spcBef>
                <a:spcPct val="50000"/>
              </a:spcBef>
            </a:pPr>
            <a:r>
              <a:rPr lang="en-US" smtClean="0"/>
              <a:t>Macros and VBA programming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smtClean="0"/>
              <a:t>Security and Working With Macros</a:t>
            </a:r>
          </a:p>
        </p:txBody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Be careful with macro enabled files!</a:t>
            </a:r>
          </a:p>
          <a:p>
            <a:pPr lvl="1"/>
            <a:r>
              <a:rPr lang="en-US" smtClean="0"/>
              <a:t>Excel 2007</a:t>
            </a:r>
          </a:p>
          <a:p>
            <a:pPr lvl="2"/>
            <a:r>
              <a:rPr lang="en-US" smtClean="0"/>
              <a:t>.xlsx - macro dis-abled workbooks (default)</a:t>
            </a:r>
          </a:p>
          <a:p>
            <a:pPr lvl="2"/>
            <a:r>
              <a:rPr lang="en-US" smtClean="0"/>
              <a:t>.xlsm - macro enabled workbooks</a:t>
            </a:r>
          </a:p>
          <a:p>
            <a:pPr lvl="2"/>
            <a:r>
              <a:rPr lang="en-US" smtClean="0"/>
              <a:t>You can write and work with a macro in a .xlsx file, but you can only save the macro to a .xlsm file.</a:t>
            </a:r>
          </a:p>
          <a:p>
            <a:pPr lvl="2"/>
            <a:r>
              <a:rPr lang="en-US" smtClean="0"/>
              <a:t>You may need to modify Macro Settings</a:t>
            </a:r>
          </a:p>
          <a:p>
            <a:pPr lvl="3"/>
            <a:r>
              <a:rPr lang="en-US" smtClean="0"/>
              <a:t>Office button | Excel Options | Trust Center Settings | Macro Settings | Disable all macros with notification</a:t>
            </a:r>
          </a:p>
          <a:p>
            <a:pPr lvl="1"/>
            <a:r>
              <a:rPr lang="en-US" smtClean="0"/>
              <a:t>Excel 2003</a:t>
            </a:r>
          </a:p>
          <a:p>
            <a:pPr lvl="2"/>
            <a:r>
              <a:rPr lang="en-US" smtClean="0"/>
              <a:t>Set security level to ‘medium’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2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2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82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82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2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82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82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82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822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822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Accessing Macros in Excel 2003</a:t>
            </a:r>
          </a:p>
        </p:txBody>
      </p:sp>
      <p:sp>
        <p:nvSpPr>
          <p:cNvPr id="18432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800" smtClean="0"/>
              <a:t>Tools / Macro</a:t>
            </a:r>
          </a:p>
        </p:txBody>
      </p:sp>
      <p:pic>
        <p:nvPicPr>
          <p:cNvPr id="184324" name="Picture 4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50" r="48466" b="44025"/>
          <a:stretch>
            <a:fillRect/>
          </a:stretch>
        </p:blipFill>
        <p:spPr>
          <a:xfrm>
            <a:off x="3343275" y="1376363"/>
            <a:ext cx="5018088" cy="4826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4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84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2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Accessing Macros in Excel 2007</a:t>
            </a:r>
          </a:p>
        </p:txBody>
      </p:sp>
      <p:sp>
        <p:nvSpPr>
          <p:cNvPr id="18637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800" smtClean="0"/>
              <a:t>View / Macro</a:t>
            </a:r>
          </a:p>
        </p:txBody>
      </p:sp>
      <p:pic>
        <p:nvPicPr>
          <p:cNvPr id="18637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01" b="75000"/>
          <a:stretch>
            <a:fillRect/>
          </a:stretch>
        </p:blipFill>
        <p:spPr bwMode="auto">
          <a:xfrm>
            <a:off x="601663" y="2149475"/>
            <a:ext cx="79248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6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86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371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Recording Macros</a:t>
            </a:r>
          </a:p>
        </p:txBody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Excel 2007</a:t>
            </a:r>
          </a:p>
          <a:p>
            <a:pPr lvl="1"/>
            <a:r>
              <a:rPr lang="en-US" smtClean="0"/>
              <a:t>View / Macros / Macros (menu) / Record Macro</a:t>
            </a:r>
          </a:p>
          <a:p>
            <a:r>
              <a:rPr lang="en-US" smtClean="0"/>
              <a:t>Excel 2003</a:t>
            </a:r>
          </a:p>
          <a:p>
            <a:pPr lvl="1"/>
            <a:r>
              <a:rPr lang="en-US" smtClean="0"/>
              <a:t>Tools / Macro / Record New Macro</a:t>
            </a:r>
          </a:p>
          <a:p>
            <a:r>
              <a:rPr lang="en-US" smtClean="0"/>
              <a:t>Ex. lbf to N conversion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9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89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89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89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89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lbf to N Conversion Macro</a:t>
            </a:r>
          </a:p>
        </p:txBody>
      </p:sp>
      <p:pic>
        <p:nvPicPr>
          <p:cNvPr id="190468" name="Picture 4"/>
          <p:cNvPicPr>
            <a:picLocks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01" r="24757" b="46115"/>
          <a:stretch>
            <a:fillRect/>
          </a:stretch>
        </p:blipFill>
        <p:spPr>
          <a:xfrm>
            <a:off x="534988" y="1778000"/>
            <a:ext cx="7977187" cy="27019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0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VB Editor</a:t>
            </a:r>
          </a:p>
        </p:txBody>
      </p:sp>
      <p:pic>
        <p:nvPicPr>
          <p:cNvPr id="192516" name="Picture 4"/>
          <p:cNvPicPr>
            <a:picLocks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32" t="20586" r="28795" b="17020"/>
          <a:stretch>
            <a:fillRect/>
          </a:stretch>
        </p:blipFill>
        <p:spPr>
          <a:xfrm>
            <a:off x="939800" y="1316038"/>
            <a:ext cx="7045325" cy="49688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2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Review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5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References</a:t>
            </a:r>
          </a:p>
        </p:txBody>
      </p:sp>
      <p:sp>
        <p:nvSpPr>
          <p:cNvPr id="29699" name="Rectangle 6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sz="2400" smtClean="0"/>
              <a:t>Larsen, R. W. (2009). Engineering with Excel, Pearson Prentice Hall, New Jersey. ISBN 0-13-601775-4</a:t>
            </a:r>
          </a:p>
          <a:p>
            <a:r>
              <a:rPr lang="en-US" sz="2400" smtClean="0"/>
              <a:t>Engineering with Excel companion website: </a:t>
            </a:r>
            <a:r>
              <a:rPr lang="en-US" sz="2400" smtClean="0">
                <a:hlinkClick r:id="rId3"/>
              </a:rPr>
              <a:t>http://www.chbe.montana.edu/excel/EngExcel3.htm</a:t>
            </a:r>
            <a:r>
              <a:rPr lang="en-US" sz="2400" smtClean="0"/>
              <a:t>. Visited 25OCT2009.</a:t>
            </a:r>
          </a:p>
          <a:p>
            <a:r>
              <a:rPr lang="en-US" sz="2400" smtClean="0"/>
              <a:t>First-Order System: Transient Response of a Thermocouple to a Step Temperature Change. [Available on-line]. </a:t>
            </a:r>
            <a:r>
              <a:rPr lang="en-US" sz="2400" smtClean="0">
                <a:hlinkClick r:id="rId4"/>
              </a:rPr>
              <a:t>http://www.colorado.edu/MCEN/Measlab/background1storder.pdf</a:t>
            </a:r>
            <a:r>
              <a:rPr lang="en-US" sz="2400" smtClean="0"/>
              <a:t>. Visted 24APR2010.</a:t>
            </a:r>
            <a:r>
              <a:rPr lang="en-US" sz="2800" smtClean="0"/>
              <a:t> 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u="sng" smtClean="0"/>
              <a:t>Learning Objectives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229600" cy="4851400"/>
          </a:xfrm>
        </p:spPr>
        <p:txBody>
          <a:bodyPr/>
          <a:lstStyle/>
          <a:p>
            <a:pPr eaLnBrk="1" hangingPunct="1">
              <a:spcBef>
                <a:spcPct val="40000"/>
              </a:spcBef>
            </a:pPr>
            <a:r>
              <a:rPr lang="en-US" sz="3300" smtClean="0"/>
              <a:t>Use Solver to solve mathematical equations</a:t>
            </a:r>
          </a:p>
          <a:p>
            <a:pPr eaLnBrk="1" hangingPunct="1">
              <a:spcBef>
                <a:spcPct val="40000"/>
              </a:spcBef>
            </a:pPr>
            <a:r>
              <a:rPr lang="en-US" sz="3300" smtClean="0"/>
              <a:t>Apply Solver to perform regression (linear and non-linear)</a:t>
            </a:r>
          </a:p>
          <a:p>
            <a:pPr eaLnBrk="1" hangingPunct="1">
              <a:spcBef>
                <a:spcPct val="40000"/>
              </a:spcBef>
            </a:pPr>
            <a:r>
              <a:rPr lang="en-US" sz="3300" smtClean="0"/>
              <a:t>Explain the utility of Visual Basic for Applications (VBA)</a:t>
            </a:r>
          </a:p>
          <a:p>
            <a:pPr eaLnBrk="1" hangingPunct="1">
              <a:spcBef>
                <a:spcPct val="40000"/>
              </a:spcBef>
            </a:pPr>
            <a:r>
              <a:rPr lang="en-US" sz="3300" smtClean="0"/>
              <a:t>Create a VBA macro to automate tasks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Excel Solver</a:t>
            </a:r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Add-in tool comprised of </a:t>
            </a:r>
            <a:r>
              <a:rPr lang="en-US" i="1" u="sng" smtClean="0"/>
              <a:t>optimization</a:t>
            </a:r>
            <a:r>
              <a:rPr lang="en-US" smtClean="0"/>
              <a:t> algorithms</a:t>
            </a:r>
          </a:p>
          <a:p>
            <a:pPr lvl="1"/>
            <a:r>
              <a:rPr lang="en-US" smtClean="0"/>
              <a:t>Goal: minimize or maximize an </a:t>
            </a:r>
            <a:r>
              <a:rPr lang="en-US" i="1" u="sng" smtClean="0"/>
              <a:t>objective function</a:t>
            </a:r>
            <a:r>
              <a:rPr lang="en-US" smtClean="0"/>
              <a:t> subject to constraints by changing a set of parameters that the objective function depends upon</a:t>
            </a:r>
          </a:p>
          <a:p>
            <a:r>
              <a:rPr lang="en-US" smtClean="0"/>
              <a:t>Can be used to find roots, solve simultaneous equations, solve problems requiring iteration, etc.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7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7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47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Activating Solver - Excel 2003</a:t>
            </a:r>
          </a:p>
        </p:txBody>
      </p:sp>
      <p:pic>
        <p:nvPicPr>
          <p:cNvPr id="161796" name="Picture 4"/>
          <p:cNvPicPr>
            <a:picLocks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91" t="3107" r="66924" b="45303"/>
          <a:stretch>
            <a:fillRect/>
          </a:stretch>
        </p:blipFill>
        <p:spPr>
          <a:xfrm>
            <a:off x="814388" y="1465263"/>
            <a:ext cx="2436812" cy="4416425"/>
          </a:xfrm>
          <a:noFill/>
        </p:spPr>
      </p:pic>
      <p:pic>
        <p:nvPicPr>
          <p:cNvPr id="161802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42" t="20972" r="44345" b="55695"/>
          <a:stretch>
            <a:fillRect/>
          </a:stretch>
        </p:blipFill>
        <p:spPr bwMode="auto">
          <a:xfrm>
            <a:off x="4156075" y="1662113"/>
            <a:ext cx="4030663" cy="290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1803" name="AutoShape 11"/>
          <p:cNvSpPr>
            <a:spLocks noChangeArrowheads="1"/>
          </p:cNvSpPr>
          <p:nvPr/>
        </p:nvSpPr>
        <p:spPr bwMode="auto">
          <a:xfrm>
            <a:off x="4027488" y="3819525"/>
            <a:ext cx="1609725" cy="277813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1804" name="Text Box 12"/>
          <p:cNvSpPr txBox="1">
            <a:spLocks noChangeArrowheads="1"/>
          </p:cNvSpPr>
          <p:nvPr/>
        </p:nvSpPr>
        <p:spPr bwMode="auto">
          <a:xfrm>
            <a:off x="4119563" y="4845050"/>
            <a:ext cx="3902075" cy="376238"/>
          </a:xfrm>
          <a:prstGeom prst="rect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/>
              <a:t>Make sure Solver Add-in is checked!</a:t>
            </a:r>
          </a:p>
        </p:txBody>
      </p:sp>
      <p:sp>
        <p:nvSpPr>
          <p:cNvPr id="161805" name="Line 13"/>
          <p:cNvSpPr>
            <a:spLocks noChangeShapeType="1"/>
          </p:cNvSpPr>
          <p:nvPr/>
        </p:nvSpPr>
        <p:spPr bwMode="auto">
          <a:xfrm flipV="1">
            <a:off x="3073400" y="2016125"/>
            <a:ext cx="1147763" cy="2555875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1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1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61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61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61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803" grpId="0" animBg="1"/>
      <p:bldP spid="161804" grpId="0" animBg="1"/>
      <p:bldP spid="16180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Activating Solver - Excel 2007</a:t>
            </a:r>
          </a:p>
        </p:txBody>
      </p:sp>
      <p:pic>
        <p:nvPicPr>
          <p:cNvPr id="16590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500"/>
          <a:stretch>
            <a:fillRect/>
          </a:stretch>
        </p:blipFill>
        <p:spPr bwMode="auto">
          <a:xfrm>
            <a:off x="677863" y="5649913"/>
            <a:ext cx="8153400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590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999" b="42500"/>
          <a:stretch>
            <a:fillRect/>
          </a:stretch>
        </p:blipFill>
        <p:spPr bwMode="auto">
          <a:xfrm>
            <a:off x="768350" y="1212850"/>
            <a:ext cx="3559175" cy="438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5896" name="Picture 2"/>
          <p:cNvPicPr>
            <a:picLocks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50" t="5833" r="18124" b="39999"/>
          <a:stretch>
            <a:fillRect/>
          </a:stretch>
        </p:blipFill>
        <p:spPr>
          <a:xfrm>
            <a:off x="3435350" y="1524000"/>
            <a:ext cx="4738688" cy="3554413"/>
          </a:xfrm>
          <a:noFill/>
        </p:spPr>
      </p:pic>
      <p:sp>
        <p:nvSpPr>
          <p:cNvPr id="165904" name="AutoShape 16"/>
          <p:cNvSpPr>
            <a:spLocks noChangeArrowheads="1"/>
          </p:cNvSpPr>
          <p:nvPr/>
        </p:nvSpPr>
        <p:spPr bwMode="auto">
          <a:xfrm>
            <a:off x="7883525" y="6213475"/>
            <a:ext cx="522288" cy="177800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5905" name="Line 17"/>
          <p:cNvSpPr>
            <a:spLocks noChangeShapeType="1"/>
          </p:cNvSpPr>
          <p:nvPr/>
        </p:nvSpPr>
        <p:spPr bwMode="auto">
          <a:xfrm flipV="1">
            <a:off x="3073400" y="3360738"/>
            <a:ext cx="1047750" cy="1982787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5906" name="Line 18"/>
          <p:cNvSpPr>
            <a:spLocks noChangeShapeType="1"/>
          </p:cNvSpPr>
          <p:nvPr/>
        </p:nvSpPr>
        <p:spPr bwMode="auto">
          <a:xfrm>
            <a:off x="7469188" y="4978400"/>
            <a:ext cx="473075" cy="120015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5907" name="Text Box 19"/>
          <p:cNvSpPr txBox="1">
            <a:spLocks noChangeArrowheads="1"/>
          </p:cNvSpPr>
          <p:nvPr/>
        </p:nvSpPr>
        <p:spPr bwMode="auto">
          <a:xfrm>
            <a:off x="1711325" y="2398713"/>
            <a:ext cx="1514475" cy="376237"/>
          </a:xfrm>
          <a:prstGeom prst="rect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/>
              <a:t>Office Button</a:t>
            </a:r>
          </a:p>
        </p:txBody>
      </p:sp>
      <p:sp>
        <p:nvSpPr>
          <p:cNvPr id="165908" name="Line 20"/>
          <p:cNvSpPr>
            <a:spLocks noChangeShapeType="1"/>
          </p:cNvSpPr>
          <p:nvPr/>
        </p:nvSpPr>
        <p:spPr bwMode="auto">
          <a:xfrm flipH="1" flipV="1">
            <a:off x="1111250" y="1530350"/>
            <a:ext cx="881063" cy="903288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5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65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65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65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65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2000"/>
                                        <p:tgtEl>
                                          <p:spTgt spid="165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65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65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904" grpId="0" animBg="1"/>
      <p:bldP spid="165905" grpId="0" animBg="1"/>
      <p:bldP spid="165906" grpId="0" animBg="1"/>
      <p:bldP spid="165907" grpId="0" animBg="1"/>
      <p:bldP spid="16590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Solving Simultaneous Equations</a:t>
            </a:r>
          </a:p>
        </p:txBody>
      </p:sp>
      <p:sp>
        <p:nvSpPr>
          <p:cNvPr id="137240" name="Rectangle 2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800" smtClean="0"/>
              <a:t>Circuit analysis</a:t>
            </a:r>
            <a:br>
              <a:rPr lang="en-US" sz="2800" smtClean="0"/>
            </a:br>
            <a:r>
              <a:rPr lang="en-US" sz="2800" smtClean="0"/>
              <a:t>(EE 98)</a:t>
            </a:r>
          </a:p>
          <a:p>
            <a:pPr lvl="1"/>
            <a:r>
              <a:rPr lang="en-US" sz="2400" smtClean="0"/>
              <a:t>Find the currents</a:t>
            </a:r>
          </a:p>
        </p:txBody>
      </p:sp>
      <p:graphicFrame>
        <p:nvGraphicFramePr>
          <p:cNvPr id="137238" name="Object 22"/>
          <p:cNvGraphicFramePr>
            <a:graphicFrameLocks noChangeAspect="1"/>
          </p:cNvGraphicFramePr>
          <p:nvPr>
            <p:ph idx="4294967295"/>
          </p:nvPr>
        </p:nvGraphicFramePr>
        <p:xfrm>
          <a:off x="496888" y="3725863"/>
          <a:ext cx="1624012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1" name="Equation" r:id="rId4" imgW="812447" imgH="393529" progId="Equation.3">
                  <p:embed/>
                </p:oleObj>
              </mc:Choice>
              <mc:Fallback>
                <p:oleObj name="Equation" r:id="rId4" imgW="812447" imgH="393529" progId="Equation.3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6888" y="3725863"/>
                        <a:ext cx="1624012" cy="78740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7241" name="Object 25"/>
          <p:cNvGraphicFramePr>
            <a:graphicFrameLocks noChangeAspect="1"/>
          </p:cNvGraphicFramePr>
          <p:nvPr/>
        </p:nvGraphicFramePr>
        <p:xfrm>
          <a:off x="5916613" y="3365500"/>
          <a:ext cx="2728912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2" name="Equation" r:id="rId6" imgW="1536700" imgH="685800" progId="Equation.3">
                  <p:embed/>
                </p:oleObj>
              </mc:Choice>
              <mc:Fallback>
                <p:oleObj name="Equation" r:id="rId6" imgW="1536700" imgH="685800" progId="Equation.3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16613" y="3365500"/>
                        <a:ext cx="2728912" cy="121920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7242" name="Object 26"/>
          <p:cNvGraphicFramePr>
            <a:graphicFrameLocks noChangeAspect="1"/>
          </p:cNvGraphicFramePr>
          <p:nvPr/>
        </p:nvGraphicFramePr>
        <p:xfrm>
          <a:off x="1058863" y="5194300"/>
          <a:ext cx="3292475" cy="1265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3" name="Equation" r:id="rId8" imgW="1854200" imgH="711200" progId="Equation.3">
                  <p:embed/>
                </p:oleObj>
              </mc:Choice>
              <mc:Fallback>
                <p:oleObj name="Equation" r:id="rId8" imgW="1854200" imgH="711200" progId="Equation.3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8863" y="5194300"/>
                        <a:ext cx="3292475" cy="1265238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7243" name="Text Box 27"/>
          <p:cNvSpPr txBox="1">
            <a:spLocks noChangeArrowheads="1"/>
          </p:cNvSpPr>
          <p:nvPr/>
        </p:nvSpPr>
        <p:spPr bwMode="auto">
          <a:xfrm>
            <a:off x="2314575" y="3327400"/>
            <a:ext cx="31083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/>
              <a:t>Kirchhoff’s Current Law at </a:t>
            </a:r>
            <a:r>
              <a:rPr lang="en-US" b="1">
                <a:solidFill>
                  <a:srgbClr val="FF3300"/>
                </a:solidFill>
              </a:rPr>
              <a:t>A</a:t>
            </a:r>
          </a:p>
        </p:txBody>
      </p:sp>
      <p:sp>
        <p:nvSpPr>
          <p:cNvPr id="137244" name="Text Box 28"/>
          <p:cNvSpPr txBox="1">
            <a:spLocks noChangeArrowheads="1"/>
          </p:cNvSpPr>
          <p:nvPr/>
        </p:nvSpPr>
        <p:spPr bwMode="auto">
          <a:xfrm>
            <a:off x="2501900" y="3841750"/>
            <a:ext cx="258921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dirty="0" smtClean="0"/>
              <a:t>Kirchhoff’s </a:t>
            </a:r>
            <a:r>
              <a:rPr lang="en-US" dirty="0"/>
              <a:t>Voltage Law across R1 and R3</a:t>
            </a:r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4117975" y="1138238"/>
            <a:ext cx="2827338" cy="2039937"/>
            <a:chOff x="2746" y="1212"/>
            <a:chExt cx="1781" cy="1285"/>
          </a:xfrm>
        </p:grpSpPr>
        <p:sp>
          <p:nvSpPr>
            <p:cNvPr id="9235" name="Line 9"/>
            <p:cNvSpPr>
              <a:spLocks noChangeShapeType="1"/>
            </p:cNvSpPr>
            <p:nvPr/>
          </p:nvSpPr>
          <p:spPr bwMode="auto">
            <a:xfrm flipV="1">
              <a:off x="3153" y="1600"/>
              <a:ext cx="0" cy="89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6" name="Line 10"/>
            <p:cNvSpPr>
              <a:spLocks noChangeShapeType="1"/>
            </p:cNvSpPr>
            <p:nvPr/>
          </p:nvSpPr>
          <p:spPr bwMode="auto">
            <a:xfrm>
              <a:off x="3156" y="1599"/>
              <a:ext cx="129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7" name="Line 12"/>
            <p:cNvSpPr>
              <a:spLocks noChangeShapeType="1"/>
            </p:cNvSpPr>
            <p:nvPr/>
          </p:nvSpPr>
          <p:spPr bwMode="auto">
            <a:xfrm>
              <a:off x="3747" y="1596"/>
              <a:ext cx="0" cy="89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8" name="Line 13"/>
            <p:cNvSpPr>
              <a:spLocks noChangeShapeType="1"/>
            </p:cNvSpPr>
            <p:nvPr/>
          </p:nvSpPr>
          <p:spPr bwMode="auto">
            <a:xfrm>
              <a:off x="4446" y="1604"/>
              <a:ext cx="0" cy="8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9" name="Rectangle 4"/>
            <p:cNvSpPr>
              <a:spLocks noChangeArrowheads="1"/>
            </p:cNvSpPr>
            <p:nvPr/>
          </p:nvSpPr>
          <p:spPr bwMode="auto">
            <a:xfrm>
              <a:off x="3907" y="1502"/>
              <a:ext cx="368" cy="1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/>
                <a:t>R2</a:t>
              </a:r>
            </a:p>
          </p:txBody>
        </p:sp>
        <p:sp>
          <p:nvSpPr>
            <p:cNvPr id="9240" name="Rectangle 6"/>
            <p:cNvSpPr>
              <a:spLocks noChangeArrowheads="1"/>
            </p:cNvSpPr>
            <p:nvPr/>
          </p:nvSpPr>
          <p:spPr bwMode="auto">
            <a:xfrm rot="5400000">
              <a:off x="3566" y="1970"/>
              <a:ext cx="368" cy="1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/>
                <a:t>R1</a:t>
              </a:r>
            </a:p>
          </p:txBody>
        </p:sp>
        <p:sp>
          <p:nvSpPr>
            <p:cNvPr id="9241" name="Rectangle 7"/>
            <p:cNvSpPr>
              <a:spLocks noChangeArrowheads="1"/>
            </p:cNvSpPr>
            <p:nvPr/>
          </p:nvSpPr>
          <p:spPr bwMode="auto">
            <a:xfrm rot="5400000">
              <a:off x="4253" y="1954"/>
              <a:ext cx="368" cy="1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/>
                <a:t>R3</a:t>
              </a:r>
            </a:p>
          </p:txBody>
        </p:sp>
        <p:sp>
          <p:nvSpPr>
            <p:cNvPr id="9242" name="Oval 8"/>
            <p:cNvSpPr>
              <a:spLocks noChangeArrowheads="1"/>
            </p:cNvSpPr>
            <p:nvPr/>
          </p:nvSpPr>
          <p:spPr bwMode="auto">
            <a:xfrm>
              <a:off x="3026" y="1930"/>
              <a:ext cx="250" cy="250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3" name="Line 11"/>
            <p:cNvSpPr>
              <a:spLocks noChangeShapeType="1"/>
            </p:cNvSpPr>
            <p:nvPr/>
          </p:nvSpPr>
          <p:spPr bwMode="auto">
            <a:xfrm>
              <a:off x="3155" y="2497"/>
              <a:ext cx="12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4" name="Rectangle 14"/>
            <p:cNvSpPr>
              <a:spLocks noChangeArrowheads="1"/>
            </p:cNvSpPr>
            <p:nvPr/>
          </p:nvSpPr>
          <p:spPr bwMode="auto">
            <a:xfrm>
              <a:off x="2746" y="1782"/>
              <a:ext cx="2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+V</a:t>
              </a:r>
            </a:p>
          </p:txBody>
        </p:sp>
        <p:sp>
          <p:nvSpPr>
            <p:cNvPr id="9245" name="Line 15"/>
            <p:cNvSpPr>
              <a:spLocks noChangeShapeType="1"/>
            </p:cNvSpPr>
            <p:nvPr/>
          </p:nvSpPr>
          <p:spPr bwMode="auto">
            <a:xfrm>
              <a:off x="3337" y="1520"/>
              <a:ext cx="24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6" name="Line 16"/>
            <p:cNvSpPr>
              <a:spLocks noChangeShapeType="1"/>
            </p:cNvSpPr>
            <p:nvPr/>
          </p:nvSpPr>
          <p:spPr bwMode="auto">
            <a:xfrm rot="5400000">
              <a:off x="3468" y="2067"/>
              <a:ext cx="24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7" name="Line 17"/>
            <p:cNvSpPr>
              <a:spLocks noChangeShapeType="1"/>
            </p:cNvSpPr>
            <p:nvPr/>
          </p:nvSpPr>
          <p:spPr bwMode="auto">
            <a:xfrm>
              <a:off x="3991" y="1437"/>
              <a:ext cx="24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8" name="Rectangle 18"/>
            <p:cNvSpPr>
              <a:spLocks noChangeArrowheads="1"/>
            </p:cNvSpPr>
            <p:nvPr/>
          </p:nvSpPr>
          <p:spPr bwMode="auto">
            <a:xfrm>
              <a:off x="3329" y="1317"/>
              <a:ext cx="22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i1</a:t>
              </a:r>
            </a:p>
          </p:txBody>
        </p:sp>
        <p:sp>
          <p:nvSpPr>
            <p:cNvPr id="9249" name="Rectangle 19"/>
            <p:cNvSpPr>
              <a:spLocks noChangeArrowheads="1"/>
            </p:cNvSpPr>
            <p:nvPr/>
          </p:nvSpPr>
          <p:spPr bwMode="auto">
            <a:xfrm>
              <a:off x="3987" y="1212"/>
              <a:ext cx="22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i2</a:t>
              </a:r>
            </a:p>
          </p:txBody>
        </p:sp>
        <p:sp>
          <p:nvSpPr>
            <p:cNvPr id="9250" name="Rectangle 20"/>
            <p:cNvSpPr>
              <a:spLocks noChangeArrowheads="1"/>
            </p:cNvSpPr>
            <p:nvPr/>
          </p:nvSpPr>
          <p:spPr bwMode="auto">
            <a:xfrm>
              <a:off x="3368" y="1940"/>
              <a:ext cx="22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i3</a:t>
              </a:r>
            </a:p>
          </p:txBody>
        </p:sp>
      </p:grpSp>
      <p:sp>
        <p:nvSpPr>
          <p:cNvPr id="137245" name="Oval 29"/>
          <p:cNvSpPr>
            <a:spLocks noChangeArrowheads="1"/>
          </p:cNvSpPr>
          <p:nvPr/>
        </p:nvSpPr>
        <p:spPr bwMode="auto">
          <a:xfrm>
            <a:off x="5630863" y="1674813"/>
            <a:ext cx="165100" cy="165100"/>
          </a:xfrm>
          <a:prstGeom prst="ellips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7246" name="Rectangle 30"/>
          <p:cNvSpPr>
            <a:spLocks noChangeArrowheads="1"/>
          </p:cNvSpPr>
          <p:nvPr/>
        </p:nvSpPr>
        <p:spPr bwMode="auto">
          <a:xfrm>
            <a:off x="5024438" y="3322638"/>
            <a:ext cx="349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3300"/>
                </a:solidFill>
              </a:rPr>
              <a:t>A</a:t>
            </a:r>
          </a:p>
        </p:txBody>
      </p:sp>
      <p:sp>
        <p:nvSpPr>
          <p:cNvPr id="137248" name="AutoShape 32"/>
          <p:cNvSpPr>
            <a:spLocks/>
          </p:cNvSpPr>
          <p:nvPr/>
        </p:nvSpPr>
        <p:spPr bwMode="auto">
          <a:xfrm>
            <a:off x="2181225" y="3789363"/>
            <a:ext cx="319088" cy="628650"/>
          </a:xfrm>
          <a:prstGeom prst="rightBrace">
            <a:avLst>
              <a:gd name="adj1" fmla="val 16418"/>
              <a:gd name="adj2" fmla="val 50000"/>
            </a:avLst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37251" name="Object 35"/>
          <p:cNvGraphicFramePr>
            <a:graphicFrameLocks noChangeAspect="1"/>
          </p:cNvGraphicFramePr>
          <p:nvPr>
            <p:ph sz="half" idx="2"/>
          </p:nvPr>
        </p:nvGraphicFramePr>
        <p:xfrm>
          <a:off x="498475" y="3232150"/>
          <a:ext cx="1376363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4" name="Equation" r:id="rId10" imgW="533169" imgH="190417" progId="Equation.3">
                  <p:embed/>
                </p:oleObj>
              </mc:Choice>
              <mc:Fallback>
                <p:oleObj name="Equation" r:id="rId10" imgW="533169" imgH="190417" progId="Equation.3">
                  <p:embed/>
                  <p:pic>
                    <p:nvPicPr>
                      <p:cNvPr id="0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8475" y="3232150"/>
                        <a:ext cx="1376363" cy="49212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 cap="flat" cmpd="sng" algn="ctr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7247" name="Line 31"/>
          <p:cNvSpPr>
            <a:spLocks noChangeShapeType="1"/>
          </p:cNvSpPr>
          <p:nvPr/>
        </p:nvSpPr>
        <p:spPr bwMode="auto">
          <a:xfrm>
            <a:off x="2027238" y="3514725"/>
            <a:ext cx="319087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 type="triangle" w="med" len="med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7253" name="AutoShape 37"/>
          <p:cNvSpPr>
            <a:spLocks noChangeArrowheads="1"/>
          </p:cNvSpPr>
          <p:nvPr/>
        </p:nvSpPr>
        <p:spPr bwMode="auto">
          <a:xfrm>
            <a:off x="5276850" y="3679825"/>
            <a:ext cx="550863" cy="473075"/>
          </a:xfrm>
          <a:prstGeom prst="rightArrow">
            <a:avLst>
              <a:gd name="adj1" fmla="val 50000"/>
              <a:gd name="adj2" fmla="val 29111"/>
            </a:avLst>
          </a:prstGeom>
          <a:solidFill>
            <a:srgbClr val="00CC66">
              <a:alpha val="59999"/>
            </a:srgbClr>
          </a:solidFill>
          <a:ln w="38100" cmpd="dbl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7254" name="Text Box 38"/>
          <p:cNvSpPr txBox="1">
            <a:spLocks noChangeArrowheads="1"/>
          </p:cNvSpPr>
          <p:nvPr/>
        </p:nvSpPr>
        <p:spPr bwMode="auto">
          <a:xfrm>
            <a:off x="1354138" y="4757738"/>
            <a:ext cx="27098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Equations in matrix form</a:t>
            </a:r>
          </a:p>
        </p:txBody>
      </p:sp>
      <p:sp>
        <p:nvSpPr>
          <p:cNvPr id="137255" name="Rectangle 39"/>
          <p:cNvSpPr>
            <a:spLocks noChangeArrowheads="1"/>
          </p:cNvSpPr>
          <p:nvPr/>
        </p:nvSpPr>
        <p:spPr bwMode="auto">
          <a:xfrm>
            <a:off x="4979988" y="5230813"/>
            <a:ext cx="361950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None/>
            </a:pPr>
            <a:r>
              <a:rPr lang="en-US"/>
              <a:t>Could solve by matrix inversion:</a:t>
            </a:r>
            <a:br>
              <a:rPr lang="en-US"/>
            </a:br>
            <a:r>
              <a:rPr lang="en-US"/>
              <a:t>[ i ] = [A]</a:t>
            </a:r>
            <a:r>
              <a:rPr lang="en-US" baseline="46000"/>
              <a:t>-1</a:t>
            </a:r>
            <a:r>
              <a:rPr lang="en-US"/>
              <a:t>[V], but let’s use the Solver instead.</a:t>
            </a:r>
          </a:p>
        </p:txBody>
      </p:sp>
      <p:sp>
        <p:nvSpPr>
          <p:cNvPr id="137256" name="Line 40"/>
          <p:cNvSpPr>
            <a:spLocks noChangeShapeType="1"/>
          </p:cNvSpPr>
          <p:nvPr/>
        </p:nvSpPr>
        <p:spPr bwMode="auto">
          <a:xfrm>
            <a:off x="6831013" y="5992813"/>
            <a:ext cx="1652587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254" name="Group 9253"/>
          <p:cNvGrpSpPr/>
          <p:nvPr/>
        </p:nvGrpSpPr>
        <p:grpSpPr>
          <a:xfrm>
            <a:off x="7106558" y="1375618"/>
            <a:ext cx="1976760" cy="1151640"/>
            <a:chOff x="7106558" y="1375618"/>
            <a:chExt cx="1976760" cy="1151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3" name="Ink 2"/>
                <p14:cNvContentPartPr/>
                <p14:nvPr/>
              </p14:nvContentPartPr>
              <p14:xfrm>
                <a:off x="7106558" y="1421698"/>
                <a:ext cx="185400" cy="178560"/>
              </p14:xfrm>
            </p:contentPart>
          </mc:Choice>
          <mc:Fallback>
            <p:pic>
              <p:nvPicPr>
                <p:cNvPr id="3" name="Ink 2"/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7092491" y="1406249"/>
                  <a:ext cx="212453" cy="20945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4" name="Ink 3"/>
                <p14:cNvContentPartPr/>
                <p14:nvPr/>
              </p14:nvContentPartPr>
              <p14:xfrm>
                <a:off x="7346318" y="1460938"/>
                <a:ext cx="108360" cy="145440"/>
              </p14:xfrm>
            </p:contentPart>
          </mc:Choice>
          <mc:Fallback>
            <p:pic>
              <p:nvPicPr>
                <p:cNvPr id="4" name="Ink 3"/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7332954" y="1446214"/>
                  <a:ext cx="137617" cy="17416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5" name="Ink 4"/>
                <p14:cNvContentPartPr/>
                <p14:nvPr/>
              </p14:nvContentPartPr>
              <p14:xfrm>
                <a:off x="7500398" y="1447978"/>
                <a:ext cx="68400" cy="153360"/>
              </p14:xfrm>
            </p:contentPart>
          </mc:Choice>
          <mc:Fallback>
            <p:pic>
              <p:nvPicPr>
                <p:cNvPr id="5" name="Ink 4"/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7488938" y="1435348"/>
                  <a:ext cx="87022" cy="18006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6" name="Ink 5"/>
                <p14:cNvContentPartPr/>
                <p14:nvPr/>
              </p14:nvContentPartPr>
              <p14:xfrm>
                <a:off x="7458278" y="1387138"/>
                <a:ext cx="266400" cy="177120"/>
              </p14:xfrm>
            </p:contentPart>
          </mc:Choice>
          <mc:Fallback>
            <p:pic>
              <p:nvPicPr>
                <p:cNvPr id="6" name="Ink 5"/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7451078" y="1373458"/>
                  <a:ext cx="28800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7" name="Ink 6"/>
                <p14:cNvContentPartPr/>
                <p14:nvPr/>
              </p14:nvContentPartPr>
              <p14:xfrm>
                <a:off x="7630718" y="1375618"/>
                <a:ext cx="101520" cy="82080"/>
              </p14:xfrm>
            </p:contentPart>
          </mc:Choice>
          <mc:Fallback>
            <p:pic>
              <p:nvPicPr>
                <p:cNvPr id="7" name="Ink 6"/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7623543" y="1365132"/>
                  <a:ext cx="115510" cy="9726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8" name="Ink 7"/>
                <p14:cNvContentPartPr/>
                <p14:nvPr/>
              </p14:nvContentPartPr>
              <p14:xfrm>
                <a:off x="7656638" y="1435018"/>
                <a:ext cx="126360" cy="58320"/>
              </p14:xfrm>
            </p:contentPart>
          </mc:Choice>
          <mc:Fallback>
            <p:pic>
              <p:nvPicPr>
                <p:cNvPr id="8" name="Ink 7"/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7643318" y="1428898"/>
                  <a:ext cx="14508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9" name="Ink 8"/>
                <p14:cNvContentPartPr/>
                <p14:nvPr/>
              </p14:nvContentPartPr>
              <p14:xfrm>
                <a:off x="7814678" y="1424218"/>
                <a:ext cx="25920" cy="12240"/>
              </p14:xfrm>
            </p:contentPart>
          </mc:Choice>
          <mc:Fallback>
            <p:pic>
              <p:nvPicPr>
                <p:cNvPr id="9" name="Ink 8"/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7801358" y="1411618"/>
                  <a:ext cx="5112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0" name="Ink 9"/>
                <p14:cNvContentPartPr/>
                <p14:nvPr/>
              </p14:nvContentPartPr>
              <p14:xfrm>
                <a:off x="7852838" y="1516018"/>
                <a:ext cx="28440" cy="30600"/>
              </p14:xfrm>
            </p:contentPart>
          </mc:Choice>
          <mc:Fallback>
            <p:pic>
              <p:nvPicPr>
                <p:cNvPr id="10" name="Ink 9"/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7837718" y="1512418"/>
                  <a:ext cx="5112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1" name="Ink 10"/>
                <p14:cNvContentPartPr/>
                <p14:nvPr/>
              </p14:nvContentPartPr>
              <p14:xfrm>
                <a:off x="7138598" y="1786738"/>
                <a:ext cx="132120" cy="193680"/>
              </p14:xfrm>
            </p:contentPart>
          </mc:Choice>
          <mc:Fallback>
            <p:pic>
              <p:nvPicPr>
                <p:cNvPr id="11" name="Ink 10"/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7126032" y="1772365"/>
                  <a:ext cx="159406" cy="22134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12" name="Ink 11"/>
                <p14:cNvContentPartPr/>
                <p14:nvPr/>
              </p14:nvContentPartPr>
              <p14:xfrm>
                <a:off x="7376198" y="1816978"/>
                <a:ext cx="72360" cy="107640"/>
              </p14:xfrm>
            </p:contentPart>
          </mc:Choice>
          <mc:Fallback>
            <p:pic>
              <p:nvPicPr>
                <p:cNvPr id="12" name="Ink 11"/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7364735" y="1813390"/>
                  <a:ext cx="97793" cy="12486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13" name="Ink 12"/>
                <p14:cNvContentPartPr/>
                <p14:nvPr/>
              </p14:nvContentPartPr>
              <p14:xfrm>
                <a:off x="7489958" y="1783858"/>
                <a:ext cx="81720" cy="96840"/>
              </p14:xfrm>
            </p:contentPart>
          </mc:Choice>
          <mc:Fallback>
            <p:pic>
              <p:nvPicPr>
                <p:cNvPr id="13" name="Ink 12"/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7475198" y="1769458"/>
                  <a:ext cx="11196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14" name="Ink 13"/>
                <p14:cNvContentPartPr/>
                <p14:nvPr/>
              </p14:nvContentPartPr>
              <p14:xfrm>
                <a:off x="7624598" y="1768018"/>
                <a:ext cx="34560" cy="105480"/>
              </p14:xfrm>
            </p:contentPart>
          </mc:Choice>
          <mc:Fallback>
            <p:pic>
              <p:nvPicPr>
                <p:cNvPr id="14" name="Ink 13"/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7611278" y="1754338"/>
                  <a:ext cx="5616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15" name="Ink 14"/>
                <p14:cNvContentPartPr/>
                <p14:nvPr/>
              </p14:nvContentPartPr>
              <p14:xfrm>
                <a:off x="7665278" y="1756498"/>
                <a:ext cx="99360" cy="110160"/>
              </p14:xfrm>
            </p:contentPart>
          </mc:Choice>
          <mc:Fallback>
            <p:pic>
              <p:nvPicPr>
                <p:cNvPr id="15" name="Ink 14"/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7651238" y="1742818"/>
                  <a:ext cx="11700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16" name="Ink 15"/>
                <p14:cNvContentPartPr/>
                <p14:nvPr/>
              </p14:nvContentPartPr>
              <p14:xfrm>
                <a:off x="7819718" y="1721218"/>
                <a:ext cx="94680" cy="131040"/>
              </p14:xfrm>
            </p:contentPart>
          </mc:Choice>
          <mc:Fallback>
            <p:pic>
              <p:nvPicPr>
                <p:cNvPr id="16" name="Ink 15"/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7806758" y="1708258"/>
                  <a:ext cx="12348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17" name="Ink 16"/>
                <p14:cNvContentPartPr/>
                <p14:nvPr/>
              </p14:nvContentPartPr>
              <p14:xfrm>
                <a:off x="7962278" y="1700338"/>
                <a:ext cx="238680" cy="112320"/>
              </p14:xfrm>
            </p:contentPart>
          </mc:Choice>
          <mc:Fallback>
            <p:pic>
              <p:nvPicPr>
                <p:cNvPr id="17" name="Ink 16"/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7948598" y="1684858"/>
                  <a:ext cx="26352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18" name="Ink 17"/>
                <p14:cNvContentPartPr/>
                <p14:nvPr/>
              </p14:nvContentPartPr>
              <p14:xfrm>
                <a:off x="8252798" y="1609618"/>
                <a:ext cx="131760" cy="138600"/>
              </p14:xfrm>
            </p:contentPart>
          </mc:Choice>
          <mc:Fallback>
            <p:pic>
              <p:nvPicPr>
                <p:cNvPr id="18" name="Ink 17"/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8239118" y="1593737"/>
                  <a:ext cx="155880" cy="17000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19" name="Ink 18"/>
                <p14:cNvContentPartPr/>
                <p14:nvPr/>
              </p14:nvContentPartPr>
              <p14:xfrm>
                <a:off x="8413718" y="1616818"/>
                <a:ext cx="130680" cy="178560"/>
              </p14:xfrm>
            </p:contentPart>
          </mc:Choice>
          <mc:Fallback>
            <p:pic>
              <p:nvPicPr>
                <p:cNvPr id="19" name="Ink 18"/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8401512" y="1604938"/>
                  <a:ext cx="157606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20" name="Ink 19"/>
                <p14:cNvContentPartPr/>
                <p14:nvPr/>
              </p14:nvContentPartPr>
              <p14:xfrm>
                <a:off x="7338038" y="2056018"/>
                <a:ext cx="34920" cy="140400"/>
              </p14:xfrm>
            </p:contentPart>
          </mc:Choice>
          <mc:Fallback>
            <p:pic>
              <p:nvPicPr>
                <p:cNvPr id="20" name="Ink 19"/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7324498" y="2043058"/>
                  <a:ext cx="57369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21" name="Ink 20"/>
                <p14:cNvContentPartPr/>
                <p14:nvPr/>
              </p14:nvContentPartPr>
              <p14:xfrm>
                <a:off x="7435958" y="2144578"/>
                <a:ext cx="3240" cy="60120"/>
              </p14:xfrm>
            </p:contentPart>
          </mc:Choice>
          <mc:Fallback>
            <p:pic>
              <p:nvPicPr>
                <p:cNvPr id="21" name="Ink 20"/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7421378" y="2131618"/>
                  <a:ext cx="33615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22" name="Ink 21"/>
                <p14:cNvContentPartPr/>
                <p14:nvPr/>
              </p14:nvContentPartPr>
              <p14:xfrm>
                <a:off x="7381598" y="1988338"/>
                <a:ext cx="10800" cy="16920"/>
              </p14:xfrm>
            </p:contentPart>
          </mc:Choice>
          <mc:Fallback>
            <p:pic>
              <p:nvPicPr>
                <p:cNvPr id="22" name="Ink 21"/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7367918" y="1977763"/>
                  <a:ext cx="31320" cy="4018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23" name="Ink 22"/>
                <p14:cNvContentPartPr/>
                <p14:nvPr/>
              </p14:nvContentPartPr>
              <p14:xfrm>
                <a:off x="7542158" y="2125138"/>
                <a:ext cx="30600" cy="79920"/>
              </p14:xfrm>
            </p:contentPart>
          </mc:Choice>
          <mc:Fallback>
            <p:pic>
              <p:nvPicPr>
                <p:cNvPr id="23" name="Ink 22"/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7538244" y="2113566"/>
                  <a:ext cx="47323" cy="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24" name="Ink 23"/>
                <p14:cNvContentPartPr/>
                <p14:nvPr/>
              </p14:nvContentPartPr>
              <p14:xfrm>
                <a:off x="7682558" y="2016058"/>
                <a:ext cx="32400" cy="129600"/>
              </p14:xfrm>
            </p:contentPart>
          </mc:Choice>
          <mc:Fallback>
            <p:pic>
              <p:nvPicPr>
                <p:cNvPr id="24" name="Ink 23"/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7668878" y="2005618"/>
                  <a:ext cx="5400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25" name="Ink 24"/>
                <p14:cNvContentPartPr/>
                <p14:nvPr/>
              </p14:nvContentPartPr>
              <p14:xfrm>
                <a:off x="7713878" y="1945138"/>
                <a:ext cx="21240" cy="18360"/>
              </p14:xfrm>
            </p:contentPart>
          </mc:Choice>
          <mc:Fallback>
            <p:pic>
              <p:nvPicPr>
                <p:cNvPr id="25" name="Ink 24"/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7701638" y="1934122"/>
                  <a:ext cx="46440" cy="4149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26" name="Ink 25"/>
                <p14:cNvContentPartPr/>
                <p14:nvPr/>
              </p14:nvContentPartPr>
              <p14:xfrm>
                <a:off x="7785518" y="2068978"/>
                <a:ext cx="79560" cy="74160"/>
              </p14:xfrm>
            </p:contentPart>
          </mc:Choice>
          <mc:Fallback>
            <p:pic>
              <p:nvPicPr>
                <p:cNvPr id="26" name="Ink 25"/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7776518" y="2058230"/>
                  <a:ext cx="92160" cy="9744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27" name="Ink 26"/>
                <p14:cNvContentPartPr/>
                <p14:nvPr/>
              </p14:nvContentPartPr>
              <p14:xfrm>
                <a:off x="7951838" y="2071858"/>
                <a:ext cx="29160" cy="84240"/>
              </p14:xfrm>
            </p:contentPart>
          </mc:Choice>
          <mc:Fallback>
            <p:pic>
              <p:nvPicPr>
                <p:cNvPr id="27" name="Ink 26"/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7940814" y="2062858"/>
                  <a:ext cx="53341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28" name="Ink 27"/>
                <p14:cNvContentPartPr/>
                <p14:nvPr/>
              </p14:nvContentPartPr>
              <p14:xfrm>
                <a:off x="8062358" y="1948738"/>
                <a:ext cx="45000" cy="119520"/>
              </p14:xfrm>
            </p:contentPart>
          </mc:Choice>
          <mc:Fallback>
            <p:pic>
              <p:nvPicPr>
                <p:cNvPr id="28" name="Ink 27"/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8049038" y="1945858"/>
                  <a:ext cx="6552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29" name="Ink 28"/>
                <p14:cNvContentPartPr/>
                <p14:nvPr/>
              </p14:nvContentPartPr>
              <p14:xfrm>
                <a:off x="8095838" y="1860898"/>
                <a:ext cx="15120" cy="37080"/>
              </p14:xfrm>
            </p:contentPart>
          </mc:Choice>
          <mc:Fallback>
            <p:pic>
              <p:nvPicPr>
                <p:cNvPr id="29" name="Ink 28"/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8083299" y="1849738"/>
                  <a:ext cx="32453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30" name="Ink 29"/>
                <p14:cNvContentPartPr/>
                <p14:nvPr/>
              </p14:nvContentPartPr>
              <p14:xfrm>
                <a:off x="8176838" y="2000938"/>
                <a:ext cx="78120" cy="124560"/>
              </p14:xfrm>
            </p:contentPart>
          </mc:Choice>
          <mc:Fallback>
            <p:pic>
              <p:nvPicPr>
                <p:cNvPr id="30" name="Ink 29"/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8167073" y="1988015"/>
                  <a:ext cx="101628" cy="1453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31" name="Ink 30"/>
                <p14:cNvContentPartPr/>
                <p14:nvPr/>
              </p14:nvContentPartPr>
              <p14:xfrm>
                <a:off x="7157318" y="2414578"/>
                <a:ext cx="98280" cy="112680"/>
              </p14:xfrm>
            </p:contentPart>
          </mc:Choice>
          <mc:Fallback>
            <p:pic>
              <p:nvPicPr>
                <p:cNvPr id="31" name="Ink 30"/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7144047" y="2403743"/>
                  <a:ext cx="125899" cy="1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9216" name="Ink 9215"/>
                <p14:cNvContentPartPr/>
                <p14:nvPr/>
              </p14:nvContentPartPr>
              <p14:xfrm>
                <a:off x="7294118" y="2427178"/>
                <a:ext cx="129960" cy="79200"/>
              </p14:xfrm>
            </p:contentPart>
          </mc:Choice>
          <mc:Fallback>
            <p:pic>
              <p:nvPicPr>
                <p:cNvPr id="9216" name="Ink 9215"/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7282598" y="2422878"/>
                  <a:ext cx="149040" cy="9568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9217" name="Ink 9216"/>
                <p14:cNvContentPartPr/>
                <p14:nvPr/>
              </p14:nvContentPartPr>
              <p14:xfrm>
                <a:off x="7319678" y="2381458"/>
                <a:ext cx="101160" cy="58680"/>
              </p14:xfrm>
            </p:contentPart>
          </mc:Choice>
          <mc:Fallback>
            <p:pic>
              <p:nvPicPr>
                <p:cNvPr id="9217" name="Ink 9216"/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7309238" y="2372098"/>
                  <a:ext cx="11952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9219" name="Ink 9218"/>
                <p14:cNvContentPartPr/>
                <p14:nvPr/>
              </p14:nvContentPartPr>
              <p14:xfrm>
                <a:off x="7334798" y="2431138"/>
                <a:ext cx="77760" cy="34200"/>
              </p14:xfrm>
            </p:contentPart>
          </mc:Choice>
          <mc:Fallback>
            <p:pic>
              <p:nvPicPr>
                <p:cNvPr id="9219" name="Ink 9218"/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7330478" y="2423578"/>
                  <a:ext cx="8892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9220" name="Ink 9219"/>
                <p14:cNvContentPartPr/>
                <p14:nvPr/>
              </p14:nvContentPartPr>
              <p14:xfrm>
                <a:off x="7468718" y="2418538"/>
                <a:ext cx="102240" cy="69120"/>
              </p14:xfrm>
            </p:contentPart>
          </mc:Choice>
          <mc:Fallback>
            <p:pic>
              <p:nvPicPr>
                <p:cNvPr id="9220" name="Ink 9219"/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7458278" y="2413498"/>
                  <a:ext cx="11952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9221" name="Ink 9220"/>
                <p14:cNvContentPartPr/>
                <p14:nvPr/>
              </p14:nvContentPartPr>
              <p14:xfrm>
                <a:off x="7478438" y="2365618"/>
                <a:ext cx="89280" cy="45000"/>
              </p14:xfrm>
            </p:contentPart>
          </mc:Choice>
          <mc:Fallback>
            <p:pic>
              <p:nvPicPr>
                <p:cNvPr id="9221" name="Ink 9220"/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7474838" y="2354818"/>
                  <a:ext cx="10008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9222" name="Ink 9221"/>
                <p14:cNvContentPartPr/>
                <p14:nvPr/>
              </p14:nvContentPartPr>
              <p14:xfrm>
                <a:off x="7509758" y="2363458"/>
                <a:ext cx="204120" cy="112680"/>
              </p14:xfrm>
            </p:contentPart>
          </mc:Choice>
          <mc:Fallback>
            <p:pic>
              <p:nvPicPr>
                <p:cNvPr id="9222" name="Ink 9221"/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7504718" y="2350456"/>
                  <a:ext cx="222480" cy="13218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9223" name="Ink 9222"/>
                <p14:cNvContentPartPr/>
                <p14:nvPr/>
              </p14:nvContentPartPr>
              <p14:xfrm>
                <a:off x="7826558" y="2307658"/>
                <a:ext cx="117720" cy="177120"/>
              </p14:xfrm>
            </p:contentPart>
          </mc:Choice>
          <mc:Fallback>
            <p:pic>
              <p:nvPicPr>
                <p:cNvPr id="9223" name="Ink 9222"/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7816118" y="2293978"/>
                  <a:ext cx="14184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9224" name="Ink 9223"/>
                <p14:cNvContentPartPr/>
                <p14:nvPr/>
              </p14:nvContentPartPr>
              <p14:xfrm>
                <a:off x="8065598" y="2328898"/>
                <a:ext cx="91800" cy="83520"/>
              </p14:xfrm>
            </p:contentPart>
          </mc:Choice>
          <mc:Fallback>
            <p:pic>
              <p:nvPicPr>
                <p:cNvPr id="9224" name="Ink 9223"/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8052689" y="2317018"/>
                  <a:ext cx="110805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9225" name="Ink 9224"/>
                <p14:cNvContentPartPr/>
                <p14:nvPr/>
              </p14:nvContentPartPr>
              <p14:xfrm>
                <a:off x="8083958" y="2269498"/>
                <a:ext cx="109800" cy="77040"/>
              </p14:xfrm>
            </p:contentPart>
          </mc:Choice>
          <mc:Fallback>
            <p:pic>
              <p:nvPicPr>
                <p:cNvPr id="9225" name="Ink 9224"/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8073878" y="2258390"/>
                  <a:ext cx="127800" cy="9352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9226" name="Ink 9225"/>
                <p14:cNvContentPartPr/>
                <p14:nvPr/>
              </p14:nvContentPartPr>
              <p14:xfrm>
                <a:off x="8087198" y="2338978"/>
                <a:ext cx="62280" cy="30600"/>
              </p14:xfrm>
            </p:contentPart>
          </mc:Choice>
          <mc:Fallback>
            <p:pic>
              <p:nvPicPr>
                <p:cNvPr id="9226" name="Ink 9225"/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8081798" y="2335064"/>
                  <a:ext cx="71640" cy="4234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9227" name="Ink 9226"/>
                <p14:cNvContentPartPr/>
                <p14:nvPr/>
              </p14:nvContentPartPr>
              <p14:xfrm>
                <a:off x="8207798" y="2266258"/>
                <a:ext cx="88560" cy="99720"/>
              </p14:xfrm>
            </p:contentPart>
          </mc:Choice>
          <mc:Fallback>
            <p:pic>
              <p:nvPicPr>
                <p:cNvPr id="9227" name="Ink 9226"/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8194890" y="2258338"/>
                  <a:ext cx="116168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9228" name="Ink 9227"/>
                <p14:cNvContentPartPr/>
                <p14:nvPr/>
              </p14:nvContentPartPr>
              <p14:xfrm>
                <a:off x="8264678" y="2333578"/>
                <a:ext cx="6480" cy="68400"/>
              </p14:xfrm>
            </p:contentPart>
          </mc:Choice>
          <mc:Fallback>
            <p:pic>
              <p:nvPicPr>
                <p:cNvPr id="9228" name="Ink 9227"/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8253878" y="2329281"/>
                  <a:ext cx="23760" cy="7842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9229" name="Ink 9228"/>
                <p14:cNvContentPartPr/>
                <p14:nvPr/>
              </p14:nvContentPartPr>
              <p14:xfrm>
                <a:off x="8338838" y="2294338"/>
                <a:ext cx="82080" cy="92520"/>
              </p14:xfrm>
            </p:contentPart>
          </mc:Choice>
          <mc:Fallback>
            <p:pic>
              <p:nvPicPr>
                <p:cNvPr id="9229" name="Ink 9228"/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8329838" y="2281689"/>
                  <a:ext cx="105120" cy="11565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9230" name="Ink 9229"/>
                <p14:cNvContentPartPr/>
                <p14:nvPr/>
              </p14:nvContentPartPr>
              <p14:xfrm>
                <a:off x="8454038" y="2267338"/>
                <a:ext cx="111960" cy="119880"/>
              </p14:xfrm>
            </p:contentPart>
          </mc:Choice>
          <mc:Fallback>
            <p:pic>
              <p:nvPicPr>
                <p:cNvPr id="9230" name="Ink 9229"/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8441397" y="2252622"/>
                  <a:ext cx="138325" cy="13962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9231" name="Ink 9230"/>
                <p14:cNvContentPartPr/>
                <p14:nvPr/>
              </p14:nvContentPartPr>
              <p14:xfrm>
                <a:off x="8483558" y="2309098"/>
                <a:ext cx="145080" cy="73440"/>
              </p14:xfrm>
            </p:contentPart>
          </mc:Choice>
          <mc:Fallback>
            <p:pic>
              <p:nvPicPr>
                <p:cNvPr id="9231" name="Ink 9230"/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8469878" y="2302650"/>
                  <a:ext cx="162360" cy="9350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9232" name="Ink 9231"/>
                <p14:cNvContentPartPr/>
                <p14:nvPr/>
              </p14:nvContentPartPr>
              <p14:xfrm>
                <a:off x="8607398" y="2283538"/>
                <a:ext cx="19440" cy="80280"/>
              </p14:xfrm>
            </p:contentPart>
          </mc:Choice>
          <mc:Fallback>
            <p:pic>
              <p:nvPicPr>
                <p:cNvPr id="9232" name="Ink 9231"/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8594438" y="2272018"/>
                  <a:ext cx="4464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9233" name="Ink 9232"/>
                <p14:cNvContentPartPr/>
                <p14:nvPr/>
              </p14:nvContentPartPr>
              <p14:xfrm>
                <a:off x="8549078" y="2264458"/>
                <a:ext cx="132480" cy="40680"/>
              </p14:xfrm>
            </p:contentPart>
          </mc:Choice>
          <mc:Fallback>
            <p:pic>
              <p:nvPicPr>
                <p:cNvPr id="9233" name="Ink 9232"/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8542580" y="2252325"/>
                  <a:ext cx="151251" cy="5638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9234" name="Ink 9233"/>
                <p14:cNvContentPartPr/>
                <p14:nvPr/>
              </p14:nvContentPartPr>
              <p14:xfrm>
                <a:off x="8681198" y="2305138"/>
                <a:ext cx="33840" cy="81000"/>
              </p14:xfrm>
            </p:contentPart>
          </mc:Choice>
          <mc:Fallback>
            <p:pic>
              <p:nvPicPr>
                <p:cNvPr id="9234" name="Ink 9233"/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8671838" y="2300098"/>
                  <a:ext cx="4788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9251" name="Ink 9250"/>
                <p14:cNvContentPartPr/>
                <p14:nvPr/>
              </p14:nvContentPartPr>
              <p14:xfrm>
                <a:off x="8767598" y="2283538"/>
                <a:ext cx="66240" cy="84240"/>
              </p14:xfrm>
            </p:contentPart>
          </mc:Choice>
          <mc:Fallback>
            <p:pic>
              <p:nvPicPr>
                <p:cNvPr id="9251" name="Ink 9250"/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8754998" y="2270938"/>
                  <a:ext cx="9288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9252" name="Ink 9251"/>
                <p14:cNvContentPartPr/>
                <p14:nvPr/>
              </p14:nvContentPartPr>
              <p14:xfrm>
                <a:off x="8872718" y="2275618"/>
                <a:ext cx="123480" cy="80640"/>
              </p14:xfrm>
            </p:contentPart>
          </mc:Choice>
          <mc:Fallback>
            <p:pic>
              <p:nvPicPr>
                <p:cNvPr id="9252" name="Ink 9251"/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8859398" y="2261640"/>
                  <a:ext cx="143640" cy="10716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9253" name="Ink 9252"/>
                <p14:cNvContentPartPr/>
                <p14:nvPr/>
              </p14:nvContentPartPr>
              <p14:xfrm>
                <a:off x="8946878" y="2248618"/>
                <a:ext cx="136440" cy="189000"/>
              </p14:xfrm>
            </p:contentPart>
          </mc:Choice>
          <mc:Fallback>
            <p:pic>
              <p:nvPicPr>
                <p:cNvPr id="9253" name="Ink 9252"/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8942558" y="2237098"/>
                  <a:ext cx="154440" cy="204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12">
            <p14:nvContentPartPr>
              <p14:cNvPr id="9255" name="Ink 9254"/>
              <p14:cNvContentPartPr/>
              <p14:nvPr/>
            </p14:nvContentPartPr>
            <p14:xfrm>
              <a:off x="4098960" y="4804920"/>
              <a:ext cx="1218600" cy="272160"/>
            </p14:xfrm>
          </p:contentPart>
        </mc:Choice>
        <mc:Fallback>
          <p:pic>
            <p:nvPicPr>
              <p:cNvPr id="9255" name="Ink 9254"/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4087440" y="4794480"/>
                <a:ext cx="1240560" cy="2916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72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372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000"/>
                                        <p:tgtEl>
                                          <p:spTgt spid="9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37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37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1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3.58085E-6 C 0.01701 -0.00278 0.03402 -0.00556 0.05052 -0.02568 C 0.06701 -0.04581 0.0927 -0.08328 0.09878 -0.12052 C 0.10486 -0.15776 0.09323 -0.21976 0.0868 -0.24914 C 0.08038 -0.27851 0.06597 -0.2873 0.06041 -0.29725 " pathEditMode="relative" rAng="0" ptsTypes="aaaaa">
                                      <p:cBhvr>
                                        <p:cTn id="32" dur="2000" fill="hold"/>
                                        <p:tgtEl>
                                          <p:spTgt spid="1372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43" y="-148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37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137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37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1000"/>
                                        <p:tgtEl>
                                          <p:spTgt spid="137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1000"/>
                                        <p:tgtEl>
                                          <p:spTgt spid="137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6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2000"/>
                                        <p:tgtEl>
                                          <p:spTgt spid="137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37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137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1000"/>
                                        <p:tgtEl>
                                          <p:spTgt spid="137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9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8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137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5" dur="80"/>
                                        <p:tgtEl>
                                          <p:spTgt spid="1372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6" dur="80"/>
                                        <p:tgtEl>
                                          <p:spTgt spid="1372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80"/>
                                        <p:tgtEl>
                                          <p:spTgt spid="1372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284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1000"/>
                                        <p:tgtEl>
                                          <p:spTgt spid="137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43" grpId="0"/>
      <p:bldP spid="137244" grpId="0"/>
      <p:bldP spid="137245" grpId="0" animBg="1"/>
      <p:bldP spid="137246" grpId="0"/>
      <p:bldP spid="137246" grpId="1"/>
      <p:bldP spid="137248" grpId="0" animBg="1"/>
      <p:bldP spid="137247" grpId="0" animBg="1"/>
      <p:bldP spid="137253" grpId="0" animBg="1"/>
      <p:bldP spid="137254" grpId="0"/>
      <p:bldP spid="13725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100" smtClean="0"/>
              <a:t>Steps for Solving Simultaneous Equations With Solver</a:t>
            </a:r>
          </a:p>
        </p:txBody>
      </p:sp>
      <p:sp>
        <p:nvSpPr>
          <p:cNvPr id="14131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635125"/>
            <a:ext cx="8428038" cy="4419600"/>
          </a:xfrm>
          <a:noFill/>
        </p:spPr>
        <p:txBody>
          <a:bodyPr/>
          <a:lstStyle/>
          <a:p>
            <a:pPr marL="341313" indent="-341313">
              <a:lnSpc>
                <a:spcPct val="90000"/>
              </a:lnSpc>
            </a:pPr>
            <a:r>
              <a:rPr lang="en-US" u="sng" smtClean="0"/>
              <a:t>Steps</a:t>
            </a:r>
          </a:p>
          <a:p>
            <a:pPr marL="815975" lvl="1" indent="-360363">
              <a:lnSpc>
                <a:spcPct val="130000"/>
              </a:lnSpc>
              <a:spcAft>
                <a:spcPct val="20000"/>
              </a:spcAft>
              <a:buClr>
                <a:schemeClr val="tx1"/>
              </a:buClr>
              <a:buSzPct val="75000"/>
              <a:buFont typeface="Wingdings" pitchFamily="2" charset="2"/>
              <a:buAutoNum type="arabicPeriod"/>
            </a:pPr>
            <a:r>
              <a:rPr lang="en-US" sz="2400" smtClean="0"/>
              <a:t>Define constants and variables. Put guesses in for the variables.</a:t>
            </a:r>
          </a:p>
          <a:p>
            <a:pPr marL="815975" lvl="1" indent="-360363">
              <a:lnSpc>
                <a:spcPct val="130000"/>
              </a:lnSpc>
              <a:spcAft>
                <a:spcPct val="20000"/>
              </a:spcAft>
              <a:buClr>
                <a:schemeClr val="tx1"/>
              </a:buClr>
              <a:buSzPct val="75000"/>
              <a:buFont typeface="Wingdings" pitchFamily="2" charset="2"/>
              <a:buAutoNum type="arabicPeriod"/>
            </a:pPr>
            <a:r>
              <a:rPr lang="en-US" sz="2400" smtClean="0"/>
              <a:t>Express </a:t>
            </a:r>
            <a:r>
              <a:rPr lang="en-US" sz="2400" smtClean="0">
                <a:solidFill>
                  <a:srgbClr val="FF3300"/>
                </a:solidFill>
              </a:rPr>
              <a:t>m</a:t>
            </a:r>
            <a:r>
              <a:rPr lang="en-US" sz="2400" smtClean="0"/>
              <a:t> equations in </a:t>
            </a:r>
            <a:r>
              <a:rPr lang="en-US" sz="2400" b="1" smtClean="0">
                <a:solidFill>
                  <a:srgbClr val="0033CC"/>
                </a:solidFill>
              </a:rPr>
              <a:t>n</a:t>
            </a:r>
            <a:r>
              <a:rPr lang="en-US" sz="2400" smtClean="0"/>
              <a:t> variables (and constants) as:</a:t>
            </a:r>
            <a:br>
              <a:rPr lang="en-US" sz="2400" smtClean="0"/>
            </a:br>
            <a:r>
              <a:rPr lang="en-US" sz="2400" smtClean="0"/>
              <a:t> f</a:t>
            </a:r>
            <a:r>
              <a:rPr lang="en-US" sz="2400" baseline="-25000" smtClean="0"/>
              <a:t>i </a:t>
            </a:r>
            <a:r>
              <a:rPr lang="en-US" sz="2400" smtClean="0"/>
              <a:t>(x</a:t>
            </a:r>
            <a:r>
              <a:rPr lang="en-US" sz="2400" baseline="-25000" smtClean="0"/>
              <a:t>j</a:t>
            </a:r>
            <a:r>
              <a:rPr lang="en-US" sz="2400" smtClean="0"/>
              <a:t>)= 0, where i =1 to </a:t>
            </a:r>
            <a:r>
              <a:rPr lang="en-US" sz="2400" smtClean="0">
                <a:solidFill>
                  <a:srgbClr val="FF3300"/>
                </a:solidFill>
              </a:rPr>
              <a:t>m</a:t>
            </a:r>
            <a:r>
              <a:rPr lang="en-US" sz="2400" smtClean="0"/>
              <a:t>, and j = 1 to </a:t>
            </a:r>
            <a:r>
              <a:rPr lang="en-US" sz="2400" b="1" smtClean="0">
                <a:solidFill>
                  <a:srgbClr val="0033CC"/>
                </a:solidFill>
              </a:rPr>
              <a:t>n</a:t>
            </a:r>
          </a:p>
          <a:p>
            <a:pPr marL="815975" lvl="1" indent="-360363">
              <a:lnSpc>
                <a:spcPct val="90000"/>
              </a:lnSpc>
              <a:spcAft>
                <a:spcPct val="20000"/>
              </a:spcAft>
              <a:buClr>
                <a:schemeClr val="tx1"/>
              </a:buClr>
              <a:buSzPct val="75000"/>
              <a:buFont typeface="Wingdings" pitchFamily="2" charset="2"/>
              <a:buAutoNum type="arabicPeriod"/>
            </a:pPr>
            <a:r>
              <a:rPr lang="en-US" sz="2400" smtClean="0"/>
              <a:t>Form the equation: y = </a:t>
            </a:r>
            <a:r>
              <a:rPr lang="en-US" sz="2400" smtClean="0">
                <a:cs typeface="Arial" charset="0"/>
              </a:rPr>
              <a:t>∑ </a:t>
            </a:r>
            <a:r>
              <a:rPr lang="en-US" sz="2400" smtClean="0"/>
              <a:t>f</a:t>
            </a:r>
            <a:r>
              <a:rPr lang="en-US" sz="2400" baseline="-25000" smtClean="0"/>
              <a:t>i</a:t>
            </a:r>
            <a:r>
              <a:rPr lang="en-US" sz="2400" baseline="30000" smtClean="0"/>
              <a:t>2</a:t>
            </a:r>
            <a:r>
              <a:rPr lang="en-US" sz="2400" baseline="-25000" smtClean="0"/>
              <a:t> </a:t>
            </a:r>
            <a:endParaRPr lang="en-US" sz="2400" smtClean="0">
              <a:cs typeface="Arial" charset="0"/>
            </a:endParaRPr>
          </a:p>
          <a:p>
            <a:pPr marL="815975" lvl="1" indent="-360363">
              <a:lnSpc>
                <a:spcPct val="130000"/>
              </a:lnSpc>
              <a:buClr>
                <a:schemeClr val="tx1"/>
              </a:buClr>
              <a:buSzPct val="75000"/>
              <a:buFont typeface="Wingdings" pitchFamily="2" charset="2"/>
              <a:buAutoNum type="arabicPeriod"/>
            </a:pPr>
            <a:r>
              <a:rPr lang="en-US" sz="2400" smtClean="0"/>
              <a:t>Use the Solver, and change the x</a:t>
            </a:r>
            <a:r>
              <a:rPr lang="en-US" sz="2400" baseline="-18000" smtClean="0"/>
              <a:t>j</a:t>
            </a:r>
            <a:r>
              <a:rPr lang="en-US" sz="2400" smtClean="0"/>
              <a:t> values to drive y (the Target Cell) to be zero</a:t>
            </a:r>
          </a:p>
        </p:txBody>
      </p:sp>
      <p:sp>
        <p:nvSpPr>
          <p:cNvPr id="141318" name="Rectangle 6"/>
          <p:cNvSpPr>
            <a:spLocks noChangeArrowheads="1"/>
          </p:cNvSpPr>
          <p:nvPr/>
        </p:nvSpPr>
        <p:spPr bwMode="auto">
          <a:xfrm>
            <a:off x="3030538" y="6170613"/>
            <a:ext cx="2511425" cy="363537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1317" name="Text Box 5"/>
          <p:cNvSpPr txBox="1">
            <a:spLocks noChangeArrowheads="1"/>
          </p:cNvSpPr>
          <p:nvPr/>
        </p:nvSpPr>
        <p:spPr bwMode="auto">
          <a:xfrm>
            <a:off x="3003550" y="6143625"/>
            <a:ext cx="2546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/>
              <a:t>Example: Excel_pt2.xls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1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1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100"/>
                                        <p:tgtEl>
                                          <p:spTgt spid="141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100"/>
                                        <p:tgtEl>
                                          <p:spTgt spid="141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00"/>
                                        <p:tgtEl>
                                          <p:spTgt spid="141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100"/>
                                        <p:tgtEl>
                                          <p:spTgt spid="1413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100"/>
                                        <p:tgtEl>
                                          <p:spTgt spid="1413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00"/>
                                        <p:tgtEl>
                                          <p:spTgt spid="1413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100"/>
                                        <p:tgtEl>
                                          <p:spTgt spid="1413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100"/>
                                        <p:tgtEl>
                                          <p:spTgt spid="1413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00"/>
                                        <p:tgtEl>
                                          <p:spTgt spid="1413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id="35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41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id="39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41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18" grpId="0" animBg="1"/>
      <p:bldP spid="1413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379413"/>
            <a:ext cx="8229600" cy="838200"/>
          </a:xfrm>
        </p:spPr>
        <p:txBody>
          <a:bodyPr/>
          <a:lstStyle/>
          <a:p>
            <a:r>
              <a:rPr lang="en-US" sz="3800" smtClean="0"/>
              <a:t>Circuit Analysis Example with Solver</a:t>
            </a:r>
          </a:p>
        </p:txBody>
      </p:sp>
      <p:pic>
        <p:nvPicPr>
          <p:cNvPr id="150536" name="Picture 8"/>
          <p:cNvPicPr>
            <a:picLocks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52" r="73213" b="49718"/>
          <a:stretch>
            <a:fillRect/>
          </a:stretch>
        </p:blipFill>
        <p:spPr>
          <a:xfrm>
            <a:off x="654050" y="1430338"/>
            <a:ext cx="4198938" cy="3425825"/>
          </a:xfrm>
          <a:noFill/>
        </p:spPr>
      </p:pic>
      <p:sp>
        <p:nvSpPr>
          <p:cNvPr id="150538" name="AutoShape 10"/>
          <p:cNvSpPr>
            <a:spLocks/>
          </p:cNvSpPr>
          <p:nvPr/>
        </p:nvSpPr>
        <p:spPr bwMode="auto">
          <a:xfrm rot="5400000">
            <a:off x="3051969" y="1067594"/>
            <a:ext cx="285750" cy="2620962"/>
          </a:xfrm>
          <a:prstGeom prst="leftBrace">
            <a:avLst>
              <a:gd name="adj1" fmla="val 76435"/>
              <a:gd name="adj2" fmla="val 50000"/>
            </a:avLst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539" name="Text Box 11"/>
          <p:cNvSpPr txBox="1">
            <a:spLocks noChangeArrowheads="1"/>
          </p:cNvSpPr>
          <p:nvPr/>
        </p:nvSpPr>
        <p:spPr bwMode="auto">
          <a:xfrm>
            <a:off x="5151438" y="1196975"/>
            <a:ext cx="377666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/>
              <a:t>1. Define constants and variables. Add guesses for variables</a:t>
            </a:r>
          </a:p>
        </p:txBody>
      </p:sp>
      <p:sp>
        <p:nvSpPr>
          <p:cNvPr id="150540" name="Text Box 12"/>
          <p:cNvSpPr txBox="1">
            <a:spLocks noChangeArrowheads="1"/>
          </p:cNvSpPr>
          <p:nvPr/>
        </p:nvSpPr>
        <p:spPr bwMode="auto">
          <a:xfrm>
            <a:off x="5151438" y="2095500"/>
            <a:ext cx="30607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/>
              <a:t>2. Express equations in the variables and constants</a:t>
            </a:r>
          </a:p>
        </p:txBody>
      </p:sp>
      <p:sp>
        <p:nvSpPr>
          <p:cNvPr id="150541" name="Text Box 13"/>
          <p:cNvSpPr txBox="1">
            <a:spLocks noChangeArrowheads="1"/>
          </p:cNvSpPr>
          <p:nvPr/>
        </p:nvSpPr>
        <p:spPr bwMode="auto">
          <a:xfrm>
            <a:off x="5151438" y="2784475"/>
            <a:ext cx="3479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/>
              <a:t>3. Form the equations: y = ∑ f</a:t>
            </a:r>
            <a:r>
              <a:rPr lang="en-US" baseline="-25000"/>
              <a:t>i</a:t>
            </a:r>
            <a:r>
              <a:rPr lang="en-US" baseline="30000"/>
              <a:t>2</a:t>
            </a:r>
            <a:r>
              <a:rPr lang="en-US"/>
              <a:t> </a:t>
            </a:r>
          </a:p>
        </p:txBody>
      </p:sp>
      <p:sp>
        <p:nvSpPr>
          <p:cNvPr id="150542" name="Text Box 14"/>
          <p:cNvSpPr txBox="1">
            <a:spLocks noChangeArrowheads="1"/>
          </p:cNvSpPr>
          <p:nvPr/>
        </p:nvSpPr>
        <p:spPr bwMode="auto">
          <a:xfrm>
            <a:off x="5151438" y="3198813"/>
            <a:ext cx="3360737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dirty="0"/>
              <a:t>4. Solver, and change the variables to drive y (the Target Cell) to 0</a:t>
            </a:r>
          </a:p>
        </p:txBody>
      </p:sp>
      <p:sp>
        <p:nvSpPr>
          <p:cNvPr id="150543" name="Line 15"/>
          <p:cNvSpPr>
            <a:spLocks noChangeShapeType="1"/>
          </p:cNvSpPr>
          <p:nvPr/>
        </p:nvSpPr>
        <p:spPr bwMode="auto">
          <a:xfrm flipH="1">
            <a:off x="3227388" y="1441450"/>
            <a:ext cx="2016125" cy="782638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544" name="Line 16"/>
          <p:cNvSpPr>
            <a:spLocks noChangeShapeType="1"/>
          </p:cNvSpPr>
          <p:nvPr/>
        </p:nvSpPr>
        <p:spPr bwMode="auto">
          <a:xfrm flipH="1">
            <a:off x="2640013" y="2320925"/>
            <a:ext cx="2535237" cy="1520825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545" name="Line 17"/>
          <p:cNvSpPr>
            <a:spLocks noChangeShapeType="1"/>
          </p:cNvSpPr>
          <p:nvPr/>
        </p:nvSpPr>
        <p:spPr bwMode="auto">
          <a:xfrm flipH="1">
            <a:off x="2584450" y="2955925"/>
            <a:ext cx="2624138" cy="1698625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50550" name="Picture 22"/>
          <p:cNvPicPr>
            <a:picLocks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07" t="20694" r="36557" b="51369"/>
          <a:stretch>
            <a:fillRect/>
          </a:stretch>
        </p:blipFill>
        <p:spPr>
          <a:xfrm>
            <a:off x="4856163" y="4124325"/>
            <a:ext cx="4038600" cy="2524125"/>
          </a:xfrm>
          <a:noFill/>
        </p:spPr>
      </p:pic>
      <p:sp>
        <p:nvSpPr>
          <p:cNvPr id="150552" name="Text Box 24"/>
          <p:cNvSpPr txBox="1">
            <a:spLocks noChangeArrowheads="1"/>
          </p:cNvSpPr>
          <p:nvPr/>
        </p:nvSpPr>
        <p:spPr bwMode="auto">
          <a:xfrm>
            <a:off x="5710238" y="1792288"/>
            <a:ext cx="2025650" cy="33655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600"/>
              <a:t>Note: named ranges</a:t>
            </a:r>
          </a:p>
        </p:txBody>
      </p:sp>
      <p:sp>
        <p:nvSpPr>
          <p:cNvPr id="11278" name="Rectangle 2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5740400" y="1839913"/>
            <a:ext cx="1949450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Rectangle 1">
            <a:hlinkClick r:id="rId6" action="ppaction://hlinksldjump"/>
          </p:cNvPr>
          <p:cNvSpPr/>
          <p:nvPr/>
        </p:nvSpPr>
        <p:spPr>
          <a:xfrm>
            <a:off x="829589" y="6090009"/>
            <a:ext cx="3243260" cy="369332"/>
          </a:xfrm>
          <a:prstGeom prst="rect">
            <a:avLst/>
          </a:prstGeom>
          <a:solidFill>
            <a:srgbClr val="FFFF00">
              <a:alpha val="34000"/>
            </a:srgbClr>
          </a:solidFill>
        </p:spPr>
        <p:txBody>
          <a:bodyPr wrap="none">
            <a:spAutoFit/>
          </a:bodyPr>
          <a:lstStyle/>
          <a:p>
            <a:r>
              <a:rPr lang="en-US" dirty="0" smtClean="0"/>
              <a:t>On to Regression Analysis </a:t>
            </a:r>
            <a:r>
              <a:rPr lang="en-US" dirty="0" smtClean="0">
                <a:sym typeface="Wingdings" pitchFamily="2" charset="2"/>
              </a:rPr>
              <a:t>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0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0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50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50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50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50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150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50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150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50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9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50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38" grpId="0" animBg="1"/>
      <p:bldP spid="150539" grpId="0"/>
      <p:bldP spid="150540" grpId="0"/>
      <p:bldP spid="150541" grpId="0"/>
      <p:bldP spid="150542" grpId="0"/>
      <p:bldP spid="150543" grpId="0" animBg="1"/>
      <p:bldP spid="150544" grpId="0" animBg="1"/>
      <p:bldP spid="150545" grpId="0" animBg="1"/>
      <p:bldP spid="150552" grpId="0" animBg="1"/>
      <p:bldP spid="2" grpId="0" animBg="1"/>
    </p:bldLst>
  </p:timing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10537</TotalTime>
  <Words>983</Words>
  <Application>Microsoft Office PowerPoint</Application>
  <PresentationFormat>On-screen Show (4:3)</PresentationFormat>
  <Paragraphs>151</Paragraphs>
  <Slides>27</Slides>
  <Notes>27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Arial</vt:lpstr>
      <vt:lpstr>Wingdings</vt:lpstr>
      <vt:lpstr>Arial Black</vt:lpstr>
      <vt:lpstr>Times New Roman</vt:lpstr>
      <vt:lpstr>Symbol</vt:lpstr>
      <vt:lpstr>Pixel</vt:lpstr>
      <vt:lpstr>Microsoft Equation 3.0</vt:lpstr>
      <vt:lpstr>Lecture 12: Spreadsheets for Engineering Applications - part 2</vt:lpstr>
      <vt:lpstr>The Plan for Today</vt:lpstr>
      <vt:lpstr>Learning Objectives</vt:lpstr>
      <vt:lpstr>Excel Solver</vt:lpstr>
      <vt:lpstr>Activating Solver - Excel 2003</vt:lpstr>
      <vt:lpstr>Activating Solver - Excel 2007</vt:lpstr>
      <vt:lpstr>Solving Simultaneous Equations</vt:lpstr>
      <vt:lpstr>Steps for Solving Simultaneous Equations With Solver</vt:lpstr>
      <vt:lpstr>Circuit Analysis Example with Solver</vt:lpstr>
      <vt:lpstr>Adding Names to Ranges</vt:lpstr>
      <vt:lpstr>Regression Analysis</vt:lpstr>
      <vt:lpstr>Linear Regression</vt:lpstr>
      <vt:lpstr>Non-linear Regression</vt:lpstr>
      <vt:lpstr>Regression Analysis Procedure</vt:lpstr>
      <vt:lpstr>Non-linear Regression Example</vt:lpstr>
      <vt:lpstr>Spreadsheet for Non-linear Regression</vt:lpstr>
      <vt:lpstr>Plot of Ypred vs Yi</vt:lpstr>
      <vt:lpstr>Deviation Plot</vt:lpstr>
      <vt:lpstr>Excel, Macros, and VBA</vt:lpstr>
      <vt:lpstr>Security and Working With Macros</vt:lpstr>
      <vt:lpstr>Accessing Macros in Excel 2003</vt:lpstr>
      <vt:lpstr>Accessing Macros in Excel 2007</vt:lpstr>
      <vt:lpstr>Recording Macros</vt:lpstr>
      <vt:lpstr>lbf to N Conversion Macro</vt:lpstr>
      <vt:lpstr>VB Editor</vt:lpstr>
      <vt:lpstr>Review</vt:lpstr>
      <vt:lpstr>References</vt:lpstr>
    </vt:vector>
  </TitlesOfParts>
  <Company>San Jose State Univ.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Week 10 - Excel</dc:title>
  <dc:creator>Burford Furman</dc:creator>
  <cp:keywords>ME 30, Excel</cp:keywords>
  <cp:lastModifiedBy>Buff</cp:lastModifiedBy>
  <cp:revision>264</cp:revision>
  <cp:lastPrinted>1601-01-01T00:00:00Z</cp:lastPrinted>
  <dcterms:created xsi:type="dcterms:W3CDTF">2009-05-23T04:48:48Z</dcterms:created>
  <dcterms:modified xsi:type="dcterms:W3CDTF">2011-11-14T19:17:36Z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6</vt:i4>
  </property>
</Properties>
</file>