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0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63"/>
            <p14:sldId id="258"/>
            <p14:sldId id="259"/>
            <p14:sldId id="260"/>
            <p14:sldId id="261"/>
            <p14:sldId id="262"/>
          </p14:sldIdLst>
        </p14:section>
        <p14:section name="Untitled Section" id="{B5E848DF-3723-9949-9F25-F3A97BA7877A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A6E22-1847-5C48-84D4-708ADB92B709}" type="datetimeFigureOut">
              <a:rPr lang="en-US" smtClean="0"/>
              <a:t>5/6/14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CD68B-DC56-EF47-AF9B-1756C8BA3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6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Hoge</a:t>
            </a:r>
            <a:r>
              <a:rPr lang="en-US" dirty="0" smtClean="0"/>
              <a:t>, Charles W. (2010-02-23). Once a Warrior--Always a Warrior: Navigating the Transition from Combat to Home--Including Combat Stress, PTSD, and </a:t>
            </a:r>
            <a:r>
              <a:rPr lang="en-US" dirty="0" err="1" smtClean="0"/>
              <a:t>mTBI</a:t>
            </a:r>
            <a:r>
              <a:rPr lang="en-US" dirty="0" smtClean="0"/>
              <a:t> (Kindle Locations 5501-5502). GPP Life.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CD68B-DC56-EF47-AF9B-1756C8BA39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58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Hoge</a:t>
            </a:r>
            <a:r>
              <a:rPr lang="en-US" dirty="0" smtClean="0"/>
              <a:t>, Charles W. (2010-02-23).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Once a Warrior--Always a Warrior: Navigating the Transition from Combat to Home--Including Combat Stress, PTSD, and </a:t>
            </a:r>
            <a:r>
              <a:rPr lang="en-US" dirty="0" err="1" smtClean="0"/>
              <a:t>mTBI</a:t>
            </a:r>
            <a:r>
              <a:rPr lang="en-US" dirty="0" smtClean="0"/>
              <a:t> (Kindle Locations 5475-5476). GPP Life. Kindle Edition.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CD68B-DC56-EF47-AF9B-1756C8BA39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8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5/6/14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Bringing it All Together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 190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18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 (</a:t>
            </a:r>
            <a:r>
              <a:rPr lang="en-US" dirty="0" err="1" smtClean="0"/>
              <a:t>Hoge</a:t>
            </a:r>
            <a:r>
              <a:rPr lang="en-US" dirty="0" smtClean="0"/>
              <a:t>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  <a:p>
            <a:r>
              <a:rPr lang="en-US" dirty="0"/>
              <a:t>Voice</a:t>
            </a:r>
          </a:p>
          <a:p>
            <a:r>
              <a:rPr lang="en-US" dirty="0"/>
              <a:t>Village/community</a:t>
            </a:r>
          </a:p>
          <a:p>
            <a:r>
              <a:rPr lang="en-US" dirty="0"/>
              <a:t>Joie de vivre (joy of living)</a:t>
            </a:r>
          </a:p>
          <a:p>
            <a:r>
              <a:rPr lang="en-US" dirty="0"/>
              <a:t>Victory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(Hoge,2010)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present in the moment</a:t>
            </a:r>
          </a:p>
          <a:p>
            <a:r>
              <a:rPr lang="en-US" dirty="0" smtClean="0"/>
              <a:t>Self acceptance, faith in yourself</a:t>
            </a:r>
          </a:p>
          <a:p>
            <a:r>
              <a:rPr lang="en-US" dirty="0" smtClean="0"/>
              <a:t>Following your inner motivation, your proclivities, and your values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9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(</a:t>
            </a:r>
            <a:r>
              <a:rPr lang="en-US" dirty="0" err="1" smtClean="0"/>
              <a:t>Hoge</a:t>
            </a:r>
            <a:r>
              <a:rPr lang="en-US" dirty="0" smtClean="0"/>
              <a:t>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and what you express to the world, your creativity, the effects you have on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7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Village/Community (</a:t>
            </a:r>
            <a:r>
              <a:rPr lang="en-US" dirty="0" err="1" smtClean="0"/>
              <a:t>Hoge</a:t>
            </a:r>
            <a:r>
              <a:rPr lang="en-US" dirty="0" smtClean="0"/>
              <a:t>, 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Connections we make, who we share our gifts with, seeing ourselves a part of a larger effort. </a:t>
            </a:r>
          </a:p>
          <a:p>
            <a:r>
              <a:rPr lang="en-US" dirty="0" smtClean="0"/>
              <a:t>When we try to make the world right.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i="1" dirty="0" smtClean="0"/>
              <a:t>“The </a:t>
            </a:r>
            <a:r>
              <a:rPr lang="en-US" i="1" dirty="0"/>
              <a:t>meaning of life is the time that we share with the ones we </a:t>
            </a:r>
            <a:r>
              <a:rPr lang="en-US" i="1" dirty="0" smtClean="0"/>
              <a:t>love.”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76184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Joie de Vivre (Joy of Living)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Pursuit of happiness as an inalienable right of all humans (U. S. Declaration of Independence)</a:t>
            </a:r>
          </a:p>
          <a:p>
            <a:r>
              <a:rPr lang="en-US" dirty="0" smtClean="0"/>
              <a:t>We need to feel that we deserve to be happy!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71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overcome hardship or learn to accept our suffering without causing more suffering</a:t>
            </a:r>
          </a:p>
          <a:p>
            <a:r>
              <a:rPr lang="en-US" dirty="0" smtClean="0"/>
              <a:t>We may learn to yield, to gain acceptance, and gratitude.</a:t>
            </a:r>
          </a:p>
          <a:p>
            <a:r>
              <a:rPr lang="en-US" dirty="0" smtClean="0"/>
              <a:t>We may realize our internal courage.</a:t>
            </a:r>
          </a:p>
          <a:p>
            <a:r>
              <a:rPr lang="en-US" dirty="0" smtClean="0"/>
              <a:t>We may experience grace.</a:t>
            </a:r>
          </a:p>
          <a:p>
            <a:r>
              <a:rPr lang="en-US" dirty="0" smtClean="0"/>
              <a:t>We feel that at least for that moment, we are on the right path.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48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Interview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When do you feel like you are acting in a way that is true to your vision of your life?</a:t>
            </a:r>
          </a:p>
          <a:p>
            <a:r>
              <a:rPr lang="en-US" dirty="0" smtClean="0"/>
              <a:t>How so you use your voice in a way that is truest to yourself?</a:t>
            </a:r>
          </a:p>
          <a:p>
            <a:r>
              <a:rPr lang="en-US" dirty="0" smtClean="0"/>
              <a:t>Who is your village/your community?</a:t>
            </a:r>
          </a:p>
          <a:p>
            <a:r>
              <a:rPr lang="en-US" dirty="0" smtClean="0"/>
              <a:t>What gives you the most joie </a:t>
            </a:r>
            <a:r>
              <a:rPr lang="en-US" dirty="0"/>
              <a:t>de vivre (joy of living</a:t>
            </a:r>
            <a:r>
              <a:rPr lang="en-US" dirty="0" smtClean="0"/>
              <a:t>)?</a:t>
            </a:r>
          </a:p>
          <a:p>
            <a:r>
              <a:rPr lang="en-US" dirty="0" smtClean="0"/>
              <a:t>When, in your life, do you feel victory?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61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36</TotalTime>
  <Words>413</Words>
  <Application>Microsoft Macintosh PowerPoint</Application>
  <PresentationFormat>On-screen Show (4:3)</PresentationFormat>
  <Paragraphs>41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190vetsfa14class1overviewandwomeninmil-5</vt:lpstr>
      <vt:lpstr>Bringing it All Together</vt:lpstr>
      <vt:lpstr>Goals for Today (Hoge, 2010)</vt:lpstr>
      <vt:lpstr>Vision (Hoge,2010)  </vt:lpstr>
      <vt:lpstr>Voice (Hoge, 2010)</vt:lpstr>
      <vt:lpstr>Village/Community (Hoge, 2010)</vt:lpstr>
      <vt:lpstr>Joie de Vivre (Joy of Living)</vt:lpstr>
      <vt:lpstr>Victory</vt:lpstr>
      <vt:lpstr>Partner Interview Activity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Bringing it All Together</dc:title>
  <dc:creator>Elena  Klaw</dc:creator>
  <cp:lastModifiedBy>Elena  Klaw</cp:lastModifiedBy>
  <cp:revision>6</cp:revision>
  <dcterms:created xsi:type="dcterms:W3CDTF">2014-05-06T22:37:18Z</dcterms:created>
  <dcterms:modified xsi:type="dcterms:W3CDTF">2014-05-06T23:14:14Z</dcterms:modified>
</cp:coreProperties>
</file>