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11"/>
  </p:notesMasterIdLst>
  <p:sldIdLst>
    <p:sldId id="256" r:id="rId2"/>
    <p:sldId id="268" r:id="rId3"/>
    <p:sldId id="257" r:id="rId4"/>
    <p:sldId id="265" r:id="rId5"/>
    <p:sldId id="264" r:id="rId6"/>
    <p:sldId id="266" r:id="rId7"/>
    <p:sldId id="261" r:id="rId8"/>
    <p:sldId id="262" r:id="rId9"/>
    <p:sldId id="267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-6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597987-3A2E-104E-8F44-3819B3631F35}" type="datetimeFigureOut">
              <a:rPr lang="en-US" smtClean="0"/>
              <a:t>2/16/14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17C5F0-5CB8-0B4A-ACE7-32AAFDCC87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074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17C5F0-5CB8-0B4A-ACE7-32AAFDCC875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8288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A711364-0433-AF41-9361-B0059EFCC866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B592610-5482-5A47-A9E2-445A1DBA9A65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>
                <a:gd name="T0" fmla="*/ 2777 w 2780"/>
                <a:gd name="T1" fmla="*/ 18 h 953"/>
                <a:gd name="T2" fmla="*/ 2687 w 2780"/>
                <a:gd name="T3" fmla="*/ 24 h 953"/>
                <a:gd name="T4" fmla="*/ 2621 w 2780"/>
                <a:gd name="T5" fmla="*/ 102 h 953"/>
                <a:gd name="T6" fmla="*/ 2519 w 2780"/>
                <a:gd name="T7" fmla="*/ 156 h 953"/>
                <a:gd name="T8" fmla="*/ 2513 w 2780"/>
                <a:gd name="T9" fmla="*/ 222 h 953"/>
                <a:gd name="T10" fmla="*/ 2495 w 2780"/>
                <a:gd name="T11" fmla="*/ 246 h 953"/>
                <a:gd name="T12" fmla="*/ 2477 w 2780"/>
                <a:gd name="T13" fmla="*/ 252 h 953"/>
                <a:gd name="T14" fmla="*/ 2405 w 2780"/>
                <a:gd name="T15" fmla="*/ 210 h 953"/>
                <a:gd name="T16" fmla="*/ 2267 w 2780"/>
                <a:gd name="T17" fmla="*/ 192 h 953"/>
                <a:gd name="T18" fmla="*/ 2243 w 2780"/>
                <a:gd name="T19" fmla="*/ 186 h 953"/>
                <a:gd name="T20" fmla="*/ 2225 w 2780"/>
                <a:gd name="T21" fmla="*/ 192 h 953"/>
                <a:gd name="T22" fmla="*/ 2153 w 2780"/>
                <a:gd name="T23" fmla="*/ 228 h 953"/>
                <a:gd name="T24" fmla="*/ 2117 w 2780"/>
                <a:gd name="T25" fmla="*/ 240 h 953"/>
                <a:gd name="T26" fmla="*/ 2093 w 2780"/>
                <a:gd name="T27" fmla="*/ 246 h 953"/>
                <a:gd name="T28" fmla="*/ 2081 w 2780"/>
                <a:gd name="T29" fmla="*/ 258 h 953"/>
                <a:gd name="T30" fmla="*/ 2081 w 2780"/>
                <a:gd name="T31" fmla="*/ 276 h 953"/>
                <a:gd name="T32" fmla="*/ 2058 w 2780"/>
                <a:gd name="T33" fmla="*/ 300 h 953"/>
                <a:gd name="T34" fmla="*/ 2040 w 2780"/>
                <a:gd name="T35" fmla="*/ 312 h 953"/>
                <a:gd name="T36" fmla="*/ 2028 w 2780"/>
                <a:gd name="T37" fmla="*/ 324 h 953"/>
                <a:gd name="T38" fmla="*/ 2016 w 2780"/>
                <a:gd name="T39" fmla="*/ 336 h 953"/>
                <a:gd name="T40" fmla="*/ 1985 w 2780"/>
                <a:gd name="T41" fmla="*/ 342 h 953"/>
                <a:gd name="T42" fmla="*/ 1919 w 2780"/>
                <a:gd name="T43" fmla="*/ 336 h 953"/>
                <a:gd name="T44" fmla="*/ 1883 w 2780"/>
                <a:gd name="T45" fmla="*/ 330 h 953"/>
                <a:gd name="T46" fmla="*/ 1871 w 2780"/>
                <a:gd name="T47" fmla="*/ 342 h 953"/>
                <a:gd name="T48" fmla="*/ 1859 w 2780"/>
                <a:gd name="T49" fmla="*/ 354 h 953"/>
                <a:gd name="T50" fmla="*/ 1829 w 2780"/>
                <a:gd name="T51" fmla="*/ 360 h 953"/>
                <a:gd name="T52" fmla="*/ 1770 w 2780"/>
                <a:gd name="T53" fmla="*/ 342 h 953"/>
                <a:gd name="T54" fmla="*/ 1746 w 2780"/>
                <a:gd name="T55" fmla="*/ 342 h 953"/>
                <a:gd name="T56" fmla="*/ 1722 w 2780"/>
                <a:gd name="T57" fmla="*/ 354 h 953"/>
                <a:gd name="T58" fmla="*/ 1661 w 2780"/>
                <a:gd name="T59" fmla="*/ 425 h 953"/>
                <a:gd name="T60" fmla="*/ 1619 w 2780"/>
                <a:gd name="T61" fmla="*/ 569 h 953"/>
                <a:gd name="T62" fmla="*/ 1619 w 2780"/>
                <a:gd name="T63" fmla="*/ 593 h 953"/>
                <a:gd name="T64" fmla="*/ 1625 w 2780"/>
                <a:gd name="T65" fmla="*/ 641 h 953"/>
                <a:gd name="T66" fmla="*/ 1643 w 2780"/>
                <a:gd name="T67" fmla="*/ 659 h 953"/>
                <a:gd name="T68" fmla="*/ 1637 w 2780"/>
                <a:gd name="T69" fmla="*/ 671 h 953"/>
                <a:gd name="T70" fmla="*/ 1625 w 2780"/>
                <a:gd name="T71" fmla="*/ 683 h 953"/>
                <a:gd name="T72" fmla="*/ 1547 w 2780"/>
                <a:gd name="T73" fmla="*/ 689 h 953"/>
                <a:gd name="T74" fmla="*/ 1470 w 2780"/>
                <a:gd name="T75" fmla="*/ 629 h 953"/>
                <a:gd name="T76" fmla="*/ 1337 w 2780"/>
                <a:gd name="T77" fmla="*/ 587 h 953"/>
                <a:gd name="T78" fmla="*/ 1188 w 2780"/>
                <a:gd name="T79" fmla="*/ 671 h 953"/>
                <a:gd name="T80" fmla="*/ 1019 w 2780"/>
                <a:gd name="T81" fmla="*/ 731 h 953"/>
                <a:gd name="T82" fmla="*/ 816 w 2780"/>
                <a:gd name="T83" fmla="*/ 743 h 953"/>
                <a:gd name="T84" fmla="*/ 630 w 2780"/>
                <a:gd name="T85" fmla="*/ 701 h 953"/>
                <a:gd name="T86" fmla="*/ 570 w 2780"/>
                <a:gd name="T87" fmla="*/ 695 h 953"/>
                <a:gd name="T88" fmla="*/ 558 w 2780"/>
                <a:gd name="T89" fmla="*/ 701 h 953"/>
                <a:gd name="T90" fmla="*/ 522 w 2780"/>
                <a:gd name="T91" fmla="*/ 731 h 953"/>
                <a:gd name="T92" fmla="*/ 437 w 2780"/>
                <a:gd name="T93" fmla="*/ 809 h 953"/>
                <a:gd name="T94" fmla="*/ 407 w 2780"/>
                <a:gd name="T95" fmla="*/ 821 h 953"/>
                <a:gd name="T96" fmla="*/ 383 w 2780"/>
                <a:gd name="T97" fmla="*/ 821 h 953"/>
                <a:gd name="T98" fmla="*/ 336 w 2780"/>
                <a:gd name="T99" fmla="*/ 827 h 953"/>
                <a:gd name="T100" fmla="*/ 210 w 2780"/>
                <a:gd name="T101" fmla="*/ 851 h 953"/>
                <a:gd name="T102" fmla="*/ 174 w 2780"/>
                <a:gd name="T103" fmla="*/ 857 h 953"/>
                <a:gd name="T104" fmla="*/ 125 w 2780"/>
                <a:gd name="T105" fmla="*/ 851 h 953"/>
                <a:gd name="T106" fmla="*/ 107 w 2780"/>
                <a:gd name="T107" fmla="*/ 857 h 953"/>
                <a:gd name="T108" fmla="*/ 101 w 2780"/>
                <a:gd name="T109" fmla="*/ 875 h 953"/>
                <a:gd name="T110" fmla="*/ 83 w 2780"/>
                <a:gd name="T111" fmla="*/ 887 h 953"/>
                <a:gd name="T112" fmla="*/ 48 w 2780"/>
                <a:gd name="T113" fmla="*/ 899 h 953"/>
                <a:gd name="T114" fmla="*/ 2789 w 2780"/>
                <a:gd name="T115" fmla="*/ 24 h 95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>
                <a:gd name="T0" fmla="*/ 12 w 12"/>
                <a:gd name="T1" fmla="*/ 18 h 18"/>
                <a:gd name="T2" fmla="*/ 12 w 12"/>
                <a:gd name="T3" fmla="*/ 12 h 18"/>
                <a:gd name="T4" fmla="*/ 6 w 12"/>
                <a:gd name="T5" fmla="*/ 6 h 18"/>
                <a:gd name="T6" fmla="*/ 6 w 12"/>
                <a:gd name="T7" fmla="*/ 6 h 18"/>
                <a:gd name="T8" fmla="*/ 0 w 12"/>
                <a:gd name="T9" fmla="*/ 0 h 18"/>
                <a:gd name="T10" fmla="*/ 12 w 12"/>
                <a:gd name="T11" fmla="*/ 18 h 18"/>
                <a:gd name="T12" fmla="*/ 12 w 12"/>
                <a:gd name="T13" fmla="*/ 18 h 18"/>
                <a:gd name="T14" fmla="*/ 12 w 12"/>
                <a:gd name="T15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>
                <a:gd name="T0" fmla="*/ 0 w 6"/>
                <a:gd name="T1" fmla="*/ 12 h 18"/>
                <a:gd name="T2" fmla="*/ 6 w 6"/>
                <a:gd name="T3" fmla="*/ 18 h 18"/>
                <a:gd name="T4" fmla="*/ 0 w 6"/>
                <a:gd name="T5" fmla="*/ 0 h 18"/>
                <a:gd name="T6" fmla="*/ 0 w 6"/>
                <a:gd name="T7" fmla="*/ 12 h 18"/>
                <a:gd name="T8" fmla="*/ 0 w 6"/>
                <a:gd name="T9" fmla="*/ 12 h 18"/>
                <a:gd name="T10" fmla="*/ 0 w 6"/>
                <a:gd name="T1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>
                <a:gd name="T0" fmla="*/ 280 w 304"/>
                <a:gd name="T1" fmla="*/ 42 h 741"/>
                <a:gd name="T2" fmla="*/ 274 w 304"/>
                <a:gd name="T3" fmla="*/ 42 h 741"/>
                <a:gd name="T4" fmla="*/ 268 w 304"/>
                <a:gd name="T5" fmla="*/ 42 h 741"/>
                <a:gd name="T6" fmla="*/ 256 w 304"/>
                <a:gd name="T7" fmla="*/ 42 h 741"/>
                <a:gd name="T8" fmla="*/ 238 w 304"/>
                <a:gd name="T9" fmla="*/ 48 h 741"/>
                <a:gd name="T10" fmla="*/ 214 w 304"/>
                <a:gd name="T11" fmla="*/ 12 h 741"/>
                <a:gd name="T12" fmla="*/ 196 w 304"/>
                <a:gd name="T13" fmla="*/ 0 h 741"/>
                <a:gd name="T14" fmla="*/ 196 w 304"/>
                <a:gd name="T15" fmla="*/ 0 h 741"/>
                <a:gd name="T16" fmla="*/ 164 w 304"/>
                <a:gd name="T17" fmla="*/ 167 h 741"/>
                <a:gd name="T18" fmla="*/ 144 w 304"/>
                <a:gd name="T19" fmla="*/ 217 h 741"/>
                <a:gd name="T20" fmla="*/ 110 w 304"/>
                <a:gd name="T21" fmla="*/ 281 h 741"/>
                <a:gd name="T22" fmla="*/ 96 w 304"/>
                <a:gd name="T23" fmla="*/ 327 h 741"/>
                <a:gd name="T24" fmla="*/ 124 w 304"/>
                <a:gd name="T25" fmla="*/ 405 h 741"/>
                <a:gd name="T26" fmla="*/ 100 w 304"/>
                <a:gd name="T27" fmla="*/ 463 h 741"/>
                <a:gd name="T28" fmla="*/ 68 w 304"/>
                <a:gd name="T29" fmla="*/ 503 h 741"/>
                <a:gd name="T30" fmla="*/ 30 w 304"/>
                <a:gd name="T31" fmla="*/ 539 h 741"/>
                <a:gd name="T32" fmla="*/ 24 w 304"/>
                <a:gd name="T33" fmla="*/ 613 h 741"/>
                <a:gd name="T34" fmla="*/ 0 w 304"/>
                <a:gd name="T35" fmla="*/ 741 h 741"/>
                <a:gd name="T36" fmla="*/ 202 w 304"/>
                <a:gd name="T37" fmla="*/ 741 h 741"/>
                <a:gd name="T38" fmla="*/ 180 w 304"/>
                <a:gd name="T39" fmla="*/ 639 h 741"/>
                <a:gd name="T40" fmla="*/ 192 w 304"/>
                <a:gd name="T41" fmla="*/ 589 h 741"/>
                <a:gd name="T42" fmla="*/ 178 w 304"/>
                <a:gd name="T43" fmla="*/ 539 h 741"/>
                <a:gd name="T44" fmla="*/ 190 w 304"/>
                <a:gd name="T45" fmla="*/ 499 h 741"/>
                <a:gd name="T46" fmla="*/ 184 w 304"/>
                <a:gd name="T47" fmla="*/ 465 h 741"/>
                <a:gd name="T48" fmla="*/ 192 w 304"/>
                <a:gd name="T49" fmla="*/ 391 h 741"/>
                <a:gd name="T50" fmla="*/ 216 w 304"/>
                <a:gd name="T51" fmla="*/ 313 h 741"/>
                <a:gd name="T52" fmla="*/ 238 w 304"/>
                <a:gd name="T53" fmla="*/ 249 h 741"/>
                <a:gd name="T54" fmla="*/ 268 w 304"/>
                <a:gd name="T55" fmla="*/ 185 h 741"/>
                <a:gd name="T56" fmla="*/ 284 w 304"/>
                <a:gd name="T57" fmla="*/ 159 h 741"/>
                <a:gd name="T58" fmla="*/ 304 w 304"/>
                <a:gd name="T59" fmla="*/ 12 h 741"/>
                <a:gd name="T60" fmla="*/ 298 w 304"/>
                <a:gd name="T61" fmla="*/ 24 h 741"/>
                <a:gd name="T62" fmla="*/ 292 w 304"/>
                <a:gd name="T63" fmla="*/ 30 h 741"/>
                <a:gd name="T64" fmla="*/ 292 w 304"/>
                <a:gd name="T65" fmla="*/ 36 h 741"/>
                <a:gd name="T66" fmla="*/ 286 w 304"/>
                <a:gd name="T67" fmla="*/ 36 h 741"/>
                <a:gd name="T68" fmla="*/ 286 w 304"/>
                <a:gd name="T69" fmla="*/ 42 h 741"/>
                <a:gd name="T70" fmla="*/ 280 w 304"/>
                <a:gd name="T71" fmla="*/ 42 h 741"/>
                <a:gd name="T72" fmla="*/ 280 w 304"/>
                <a:gd name="T73" fmla="*/ 42 h 741"/>
                <a:gd name="T74" fmla="*/ 280 w 304"/>
                <a:gd name="T75" fmla="*/ 42 h 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>
                <a:gd name="T0" fmla="*/ 284 w 314"/>
                <a:gd name="T1" fmla="*/ 6 h 767"/>
                <a:gd name="T2" fmla="*/ 278 w 314"/>
                <a:gd name="T3" fmla="*/ 6 h 767"/>
                <a:gd name="T4" fmla="*/ 272 w 314"/>
                <a:gd name="T5" fmla="*/ 12 h 767"/>
                <a:gd name="T6" fmla="*/ 254 w 314"/>
                <a:gd name="T7" fmla="*/ 18 h 767"/>
                <a:gd name="T8" fmla="*/ 230 w 314"/>
                <a:gd name="T9" fmla="*/ 24 h 767"/>
                <a:gd name="T10" fmla="*/ 206 w 314"/>
                <a:gd name="T11" fmla="*/ 42 h 767"/>
                <a:gd name="T12" fmla="*/ 188 w 314"/>
                <a:gd name="T13" fmla="*/ 48 h 767"/>
                <a:gd name="T14" fmla="*/ 176 w 314"/>
                <a:gd name="T15" fmla="*/ 54 h 767"/>
                <a:gd name="T16" fmla="*/ 170 w 314"/>
                <a:gd name="T17" fmla="*/ 54 h 767"/>
                <a:gd name="T18" fmla="*/ 150 w 314"/>
                <a:gd name="T19" fmla="*/ 169 h 767"/>
                <a:gd name="T20" fmla="*/ 110 w 314"/>
                <a:gd name="T21" fmla="*/ 225 h 767"/>
                <a:gd name="T22" fmla="*/ 54 w 314"/>
                <a:gd name="T23" fmla="*/ 383 h 767"/>
                <a:gd name="T24" fmla="*/ 82 w 314"/>
                <a:gd name="T25" fmla="*/ 555 h 767"/>
                <a:gd name="T26" fmla="*/ 40 w 314"/>
                <a:gd name="T27" fmla="*/ 679 h 767"/>
                <a:gd name="T28" fmla="*/ 0 w 314"/>
                <a:gd name="T29" fmla="*/ 767 h 767"/>
                <a:gd name="T30" fmla="*/ 108 w 314"/>
                <a:gd name="T31" fmla="*/ 767 h 767"/>
                <a:gd name="T32" fmla="*/ 120 w 314"/>
                <a:gd name="T33" fmla="*/ 611 h 767"/>
                <a:gd name="T34" fmla="*/ 148 w 314"/>
                <a:gd name="T35" fmla="*/ 499 h 767"/>
                <a:gd name="T36" fmla="*/ 160 w 314"/>
                <a:gd name="T37" fmla="*/ 367 h 767"/>
                <a:gd name="T38" fmla="*/ 218 w 314"/>
                <a:gd name="T39" fmla="*/ 327 h 767"/>
                <a:gd name="T40" fmla="*/ 238 w 314"/>
                <a:gd name="T41" fmla="*/ 221 h 767"/>
                <a:gd name="T42" fmla="*/ 296 w 314"/>
                <a:gd name="T43" fmla="*/ 135 h 767"/>
                <a:gd name="T44" fmla="*/ 314 w 314"/>
                <a:gd name="T45" fmla="*/ 0 h 767"/>
                <a:gd name="T46" fmla="*/ 302 w 314"/>
                <a:gd name="T47" fmla="*/ 0 h 767"/>
                <a:gd name="T48" fmla="*/ 296 w 314"/>
                <a:gd name="T49" fmla="*/ 0 h 767"/>
                <a:gd name="T50" fmla="*/ 290 w 314"/>
                <a:gd name="T51" fmla="*/ 0 h 767"/>
                <a:gd name="T52" fmla="*/ 284 w 314"/>
                <a:gd name="T53" fmla="*/ 6 h 767"/>
                <a:gd name="T54" fmla="*/ 284 w 314"/>
                <a:gd name="T55" fmla="*/ 6 h 767"/>
                <a:gd name="T56" fmla="*/ 284 w 314"/>
                <a:gd name="T57" fmla="*/ 6 h 767"/>
                <a:gd name="T58" fmla="*/ 284 w 314"/>
                <a:gd name="T59" fmla="*/ 6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>
                <a:gd name="T0" fmla="*/ 257 w 275"/>
                <a:gd name="T1" fmla="*/ 12 h 623"/>
                <a:gd name="T2" fmla="*/ 239 w 275"/>
                <a:gd name="T3" fmla="*/ 6 h 623"/>
                <a:gd name="T4" fmla="*/ 203 w 275"/>
                <a:gd name="T5" fmla="*/ 6 h 623"/>
                <a:gd name="T6" fmla="*/ 203 w 275"/>
                <a:gd name="T7" fmla="*/ 6 h 623"/>
                <a:gd name="T8" fmla="*/ 197 w 275"/>
                <a:gd name="T9" fmla="*/ 6 h 623"/>
                <a:gd name="T10" fmla="*/ 185 w 275"/>
                <a:gd name="T11" fmla="*/ 0 h 623"/>
                <a:gd name="T12" fmla="*/ 173 w 275"/>
                <a:gd name="T13" fmla="*/ 0 h 623"/>
                <a:gd name="T14" fmla="*/ 166 w 275"/>
                <a:gd name="T15" fmla="*/ 0 h 623"/>
                <a:gd name="T16" fmla="*/ 160 w 275"/>
                <a:gd name="T17" fmla="*/ 0 h 623"/>
                <a:gd name="T18" fmla="*/ 144 w 275"/>
                <a:gd name="T19" fmla="*/ 117 h 623"/>
                <a:gd name="T20" fmla="*/ 128 w 275"/>
                <a:gd name="T21" fmla="*/ 185 h 623"/>
                <a:gd name="T22" fmla="*/ 58 w 275"/>
                <a:gd name="T23" fmla="*/ 299 h 623"/>
                <a:gd name="T24" fmla="*/ 54 w 275"/>
                <a:gd name="T25" fmla="*/ 441 h 623"/>
                <a:gd name="T26" fmla="*/ 24 w 275"/>
                <a:gd name="T27" fmla="*/ 523 h 623"/>
                <a:gd name="T28" fmla="*/ 0 w 275"/>
                <a:gd name="T29" fmla="*/ 623 h 623"/>
                <a:gd name="T30" fmla="*/ 78 w 275"/>
                <a:gd name="T31" fmla="*/ 623 h 623"/>
                <a:gd name="T32" fmla="*/ 92 w 275"/>
                <a:gd name="T33" fmla="*/ 555 h 623"/>
                <a:gd name="T34" fmla="*/ 134 w 275"/>
                <a:gd name="T35" fmla="*/ 447 h 623"/>
                <a:gd name="T36" fmla="*/ 158 w 275"/>
                <a:gd name="T37" fmla="*/ 315 h 623"/>
                <a:gd name="T38" fmla="*/ 184 w 275"/>
                <a:gd name="T39" fmla="*/ 257 h 623"/>
                <a:gd name="T40" fmla="*/ 216 w 275"/>
                <a:gd name="T41" fmla="*/ 211 h 623"/>
                <a:gd name="T42" fmla="*/ 222 w 275"/>
                <a:gd name="T43" fmla="*/ 145 h 623"/>
                <a:gd name="T44" fmla="*/ 240 w 275"/>
                <a:gd name="T45" fmla="*/ 111 h 623"/>
                <a:gd name="T46" fmla="*/ 262 w 275"/>
                <a:gd name="T47" fmla="*/ 79 h 623"/>
                <a:gd name="T48" fmla="*/ 275 w 275"/>
                <a:gd name="T49" fmla="*/ 6 h 623"/>
                <a:gd name="T50" fmla="*/ 263 w 275"/>
                <a:gd name="T51" fmla="*/ 12 h 623"/>
                <a:gd name="T52" fmla="*/ 257 w 275"/>
                <a:gd name="T53" fmla="*/ 12 h 623"/>
                <a:gd name="T54" fmla="*/ 257 w 275"/>
                <a:gd name="T55" fmla="*/ 12 h 623"/>
                <a:gd name="T56" fmla="*/ 257 w 275"/>
                <a:gd name="T57" fmla="*/ 12 h 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>
                <a:gd name="T0" fmla="*/ 171 w 213"/>
                <a:gd name="T1" fmla="*/ 12 h 611"/>
                <a:gd name="T2" fmla="*/ 159 w 213"/>
                <a:gd name="T3" fmla="*/ 24 h 611"/>
                <a:gd name="T4" fmla="*/ 153 w 213"/>
                <a:gd name="T5" fmla="*/ 36 h 611"/>
                <a:gd name="T6" fmla="*/ 128 w 213"/>
                <a:gd name="T7" fmla="*/ 60 h 611"/>
                <a:gd name="T8" fmla="*/ 110 w 213"/>
                <a:gd name="T9" fmla="*/ 83 h 611"/>
                <a:gd name="T10" fmla="*/ 86 w 213"/>
                <a:gd name="T11" fmla="*/ 119 h 611"/>
                <a:gd name="T12" fmla="*/ 68 w 213"/>
                <a:gd name="T13" fmla="*/ 167 h 611"/>
                <a:gd name="T14" fmla="*/ 68 w 213"/>
                <a:gd name="T15" fmla="*/ 221 h 611"/>
                <a:gd name="T16" fmla="*/ 68 w 213"/>
                <a:gd name="T17" fmla="*/ 227 h 611"/>
                <a:gd name="T18" fmla="*/ 68 w 213"/>
                <a:gd name="T19" fmla="*/ 233 h 611"/>
                <a:gd name="T20" fmla="*/ 68 w 213"/>
                <a:gd name="T21" fmla="*/ 239 h 611"/>
                <a:gd name="T22" fmla="*/ 68 w 213"/>
                <a:gd name="T23" fmla="*/ 245 h 611"/>
                <a:gd name="T24" fmla="*/ 68 w 213"/>
                <a:gd name="T25" fmla="*/ 251 h 611"/>
                <a:gd name="T26" fmla="*/ 68 w 213"/>
                <a:gd name="T27" fmla="*/ 251 h 611"/>
                <a:gd name="T28" fmla="*/ 68 w 213"/>
                <a:gd name="T29" fmla="*/ 257 h 611"/>
                <a:gd name="T30" fmla="*/ 68 w 213"/>
                <a:gd name="T31" fmla="*/ 269 h 611"/>
                <a:gd name="T32" fmla="*/ 74 w 213"/>
                <a:gd name="T33" fmla="*/ 287 h 611"/>
                <a:gd name="T34" fmla="*/ 80 w 213"/>
                <a:gd name="T35" fmla="*/ 305 h 611"/>
                <a:gd name="T36" fmla="*/ 86 w 213"/>
                <a:gd name="T37" fmla="*/ 311 h 611"/>
                <a:gd name="T38" fmla="*/ 86 w 213"/>
                <a:gd name="T39" fmla="*/ 311 h 611"/>
                <a:gd name="T40" fmla="*/ 92 w 213"/>
                <a:gd name="T41" fmla="*/ 317 h 611"/>
                <a:gd name="T42" fmla="*/ 92 w 213"/>
                <a:gd name="T43" fmla="*/ 323 h 611"/>
                <a:gd name="T44" fmla="*/ 92 w 213"/>
                <a:gd name="T45" fmla="*/ 323 h 611"/>
                <a:gd name="T46" fmla="*/ 24 w 213"/>
                <a:gd name="T47" fmla="*/ 437 h 611"/>
                <a:gd name="T48" fmla="*/ 18 w 213"/>
                <a:gd name="T49" fmla="*/ 471 h 611"/>
                <a:gd name="T50" fmla="*/ 0 w 213"/>
                <a:gd name="T51" fmla="*/ 547 h 611"/>
                <a:gd name="T52" fmla="*/ 50 w 213"/>
                <a:gd name="T53" fmla="*/ 611 h 611"/>
                <a:gd name="T54" fmla="*/ 114 w 213"/>
                <a:gd name="T55" fmla="*/ 611 h 611"/>
                <a:gd name="T56" fmla="*/ 104 w 213"/>
                <a:gd name="T57" fmla="*/ 555 h 611"/>
                <a:gd name="T58" fmla="*/ 120 w 213"/>
                <a:gd name="T59" fmla="*/ 515 h 611"/>
                <a:gd name="T60" fmla="*/ 150 w 213"/>
                <a:gd name="T61" fmla="*/ 449 h 611"/>
                <a:gd name="T62" fmla="*/ 166 w 213"/>
                <a:gd name="T63" fmla="*/ 377 h 611"/>
                <a:gd name="T64" fmla="*/ 156 w 213"/>
                <a:gd name="T65" fmla="*/ 295 h 611"/>
                <a:gd name="T66" fmla="*/ 170 w 213"/>
                <a:gd name="T67" fmla="*/ 203 h 611"/>
                <a:gd name="T68" fmla="*/ 212 w 213"/>
                <a:gd name="T69" fmla="*/ 95 h 611"/>
                <a:gd name="T70" fmla="*/ 213 w 213"/>
                <a:gd name="T71" fmla="*/ 0 h 611"/>
                <a:gd name="T72" fmla="*/ 207 w 213"/>
                <a:gd name="T73" fmla="*/ 0 h 611"/>
                <a:gd name="T74" fmla="*/ 201 w 213"/>
                <a:gd name="T75" fmla="*/ 0 h 611"/>
                <a:gd name="T76" fmla="*/ 195 w 213"/>
                <a:gd name="T77" fmla="*/ 0 h 611"/>
                <a:gd name="T78" fmla="*/ 189 w 213"/>
                <a:gd name="T79" fmla="*/ 0 h 611"/>
                <a:gd name="T80" fmla="*/ 183 w 213"/>
                <a:gd name="T81" fmla="*/ 6 h 611"/>
                <a:gd name="T82" fmla="*/ 177 w 213"/>
                <a:gd name="T83" fmla="*/ 6 h 611"/>
                <a:gd name="T84" fmla="*/ 171 w 213"/>
                <a:gd name="T85" fmla="*/ 12 h 611"/>
                <a:gd name="T86" fmla="*/ 171 w 213"/>
                <a:gd name="T87" fmla="*/ 12 h 611"/>
                <a:gd name="T88" fmla="*/ 171 w 213"/>
                <a:gd name="T89" fmla="*/ 12 h 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>
                <a:gd name="T0" fmla="*/ 149 w 167"/>
                <a:gd name="T1" fmla="*/ 60 h 384"/>
                <a:gd name="T2" fmla="*/ 119 w 167"/>
                <a:gd name="T3" fmla="*/ 30 h 384"/>
                <a:gd name="T4" fmla="*/ 89 w 167"/>
                <a:gd name="T5" fmla="*/ 12 h 384"/>
                <a:gd name="T6" fmla="*/ 59 w 167"/>
                <a:gd name="T7" fmla="*/ 0 h 384"/>
                <a:gd name="T8" fmla="*/ 54 w 167"/>
                <a:gd name="T9" fmla="*/ 70 h 384"/>
                <a:gd name="T10" fmla="*/ 46 w 167"/>
                <a:gd name="T11" fmla="*/ 112 h 384"/>
                <a:gd name="T12" fmla="*/ 52 w 167"/>
                <a:gd name="T13" fmla="*/ 168 h 384"/>
                <a:gd name="T14" fmla="*/ 24 w 167"/>
                <a:gd name="T15" fmla="*/ 194 h 384"/>
                <a:gd name="T16" fmla="*/ 16 w 167"/>
                <a:gd name="T17" fmla="*/ 258 h 384"/>
                <a:gd name="T18" fmla="*/ 2 w 167"/>
                <a:gd name="T19" fmla="*/ 300 h 384"/>
                <a:gd name="T20" fmla="*/ 0 w 167"/>
                <a:gd name="T21" fmla="*/ 352 h 384"/>
                <a:gd name="T22" fmla="*/ 47 w 167"/>
                <a:gd name="T23" fmla="*/ 384 h 384"/>
                <a:gd name="T24" fmla="*/ 149 w 167"/>
                <a:gd name="T25" fmla="*/ 384 h 384"/>
                <a:gd name="T26" fmla="*/ 134 w 167"/>
                <a:gd name="T27" fmla="*/ 350 h 384"/>
                <a:gd name="T28" fmla="*/ 104 w 167"/>
                <a:gd name="T29" fmla="*/ 324 h 384"/>
                <a:gd name="T30" fmla="*/ 138 w 167"/>
                <a:gd name="T31" fmla="*/ 274 h 384"/>
                <a:gd name="T32" fmla="*/ 122 w 167"/>
                <a:gd name="T33" fmla="*/ 220 h 384"/>
                <a:gd name="T34" fmla="*/ 132 w 167"/>
                <a:gd name="T35" fmla="*/ 186 h 384"/>
                <a:gd name="T36" fmla="*/ 140 w 167"/>
                <a:gd name="T37" fmla="*/ 154 h 384"/>
                <a:gd name="T38" fmla="*/ 167 w 167"/>
                <a:gd name="T39" fmla="*/ 90 h 384"/>
                <a:gd name="T40" fmla="*/ 149 w 167"/>
                <a:gd name="T41" fmla="*/ 60 h 384"/>
                <a:gd name="T42" fmla="*/ 149 w 167"/>
                <a:gd name="T43" fmla="*/ 60 h 384"/>
                <a:gd name="T44" fmla="*/ 149 w 167"/>
                <a:gd name="T45" fmla="*/ 60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>
                <a:gd name="T0" fmla="*/ 136 w 166"/>
                <a:gd name="T1" fmla="*/ 12 h 300"/>
                <a:gd name="T2" fmla="*/ 100 w 166"/>
                <a:gd name="T3" fmla="*/ 0 h 300"/>
                <a:gd name="T4" fmla="*/ 78 w 166"/>
                <a:gd name="T5" fmla="*/ 64 h 300"/>
                <a:gd name="T6" fmla="*/ 70 w 166"/>
                <a:gd name="T7" fmla="*/ 126 h 300"/>
                <a:gd name="T8" fmla="*/ 46 w 166"/>
                <a:gd name="T9" fmla="*/ 184 h 300"/>
                <a:gd name="T10" fmla="*/ 58 w 166"/>
                <a:gd name="T11" fmla="*/ 232 h 300"/>
                <a:gd name="T12" fmla="*/ 38 w 166"/>
                <a:gd name="T13" fmla="*/ 268 h 300"/>
                <a:gd name="T14" fmla="*/ 0 w 166"/>
                <a:gd name="T15" fmla="*/ 300 h 300"/>
                <a:gd name="T16" fmla="*/ 160 w 166"/>
                <a:gd name="T17" fmla="*/ 300 h 300"/>
                <a:gd name="T18" fmla="*/ 136 w 166"/>
                <a:gd name="T19" fmla="*/ 272 h 300"/>
                <a:gd name="T20" fmla="*/ 98 w 166"/>
                <a:gd name="T21" fmla="*/ 234 h 300"/>
                <a:gd name="T22" fmla="*/ 130 w 166"/>
                <a:gd name="T23" fmla="*/ 188 h 300"/>
                <a:gd name="T24" fmla="*/ 138 w 166"/>
                <a:gd name="T25" fmla="*/ 134 h 300"/>
                <a:gd name="T26" fmla="*/ 144 w 166"/>
                <a:gd name="T27" fmla="*/ 94 h 300"/>
                <a:gd name="T28" fmla="*/ 164 w 166"/>
                <a:gd name="T29" fmla="*/ 60 h 300"/>
                <a:gd name="T30" fmla="*/ 166 w 166"/>
                <a:gd name="T31" fmla="*/ 0 h 300"/>
                <a:gd name="T32" fmla="*/ 136 w 166"/>
                <a:gd name="T33" fmla="*/ 12 h 300"/>
                <a:gd name="T34" fmla="*/ 136 w 166"/>
                <a:gd name="T35" fmla="*/ 12 h 300"/>
                <a:gd name="T36" fmla="*/ 136 w 166"/>
                <a:gd name="T37" fmla="*/ 12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>
                <a:gd name="T0" fmla="*/ 201 w 237"/>
                <a:gd name="T1" fmla="*/ 0 h 282"/>
                <a:gd name="T2" fmla="*/ 183 w 237"/>
                <a:gd name="T3" fmla="*/ 0 h 282"/>
                <a:gd name="T4" fmla="*/ 158 w 237"/>
                <a:gd name="T5" fmla="*/ 50 h 282"/>
                <a:gd name="T6" fmla="*/ 148 w 237"/>
                <a:gd name="T7" fmla="*/ 92 h 282"/>
                <a:gd name="T8" fmla="*/ 120 w 237"/>
                <a:gd name="T9" fmla="*/ 144 h 282"/>
                <a:gd name="T10" fmla="*/ 82 w 237"/>
                <a:gd name="T11" fmla="*/ 182 h 282"/>
                <a:gd name="T12" fmla="*/ 60 w 237"/>
                <a:gd name="T13" fmla="*/ 232 h 282"/>
                <a:gd name="T14" fmla="*/ 0 w 237"/>
                <a:gd name="T15" fmla="*/ 282 h 282"/>
                <a:gd name="T16" fmla="*/ 128 w 237"/>
                <a:gd name="T17" fmla="*/ 282 h 282"/>
                <a:gd name="T18" fmla="*/ 154 w 237"/>
                <a:gd name="T19" fmla="*/ 254 h 282"/>
                <a:gd name="T20" fmla="*/ 158 w 237"/>
                <a:gd name="T21" fmla="*/ 196 h 282"/>
                <a:gd name="T22" fmla="*/ 188 w 237"/>
                <a:gd name="T23" fmla="*/ 148 h 282"/>
                <a:gd name="T24" fmla="*/ 196 w 237"/>
                <a:gd name="T25" fmla="*/ 70 h 282"/>
                <a:gd name="T26" fmla="*/ 237 w 237"/>
                <a:gd name="T27" fmla="*/ 0 h 282"/>
                <a:gd name="T28" fmla="*/ 201 w 237"/>
                <a:gd name="T29" fmla="*/ 0 h 282"/>
                <a:gd name="T30" fmla="*/ 201 w 237"/>
                <a:gd name="T31" fmla="*/ 0 h 282"/>
                <a:gd name="T32" fmla="*/ 201 w 237"/>
                <a:gd name="T33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>
                <a:gd name="T0" fmla="*/ 167 w 196"/>
                <a:gd name="T1" fmla="*/ 54 h 234"/>
                <a:gd name="T2" fmla="*/ 113 w 196"/>
                <a:gd name="T3" fmla="*/ 24 h 234"/>
                <a:gd name="T4" fmla="*/ 83 w 196"/>
                <a:gd name="T5" fmla="*/ 0 h 234"/>
                <a:gd name="T6" fmla="*/ 80 w 196"/>
                <a:gd name="T7" fmla="*/ 62 h 234"/>
                <a:gd name="T8" fmla="*/ 58 w 196"/>
                <a:gd name="T9" fmla="*/ 100 h 234"/>
                <a:gd name="T10" fmla="*/ 54 w 196"/>
                <a:gd name="T11" fmla="*/ 160 h 234"/>
                <a:gd name="T12" fmla="*/ 36 w 196"/>
                <a:gd name="T13" fmla="*/ 202 h 234"/>
                <a:gd name="T14" fmla="*/ 0 w 196"/>
                <a:gd name="T15" fmla="*/ 234 h 234"/>
                <a:gd name="T16" fmla="*/ 146 w 196"/>
                <a:gd name="T17" fmla="*/ 234 h 234"/>
                <a:gd name="T18" fmla="*/ 170 w 196"/>
                <a:gd name="T19" fmla="*/ 198 h 234"/>
                <a:gd name="T20" fmla="*/ 158 w 196"/>
                <a:gd name="T21" fmla="*/ 138 h 234"/>
                <a:gd name="T22" fmla="*/ 196 w 196"/>
                <a:gd name="T23" fmla="*/ 100 h 234"/>
                <a:gd name="T24" fmla="*/ 191 w 196"/>
                <a:gd name="T25" fmla="*/ 54 h 234"/>
                <a:gd name="T26" fmla="*/ 167 w 196"/>
                <a:gd name="T27" fmla="*/ 54 h 234"/>
                <a:gd name="T28" fmla="*/ 167 w 196"/>
                <a:gd name="T29" fmla="*/ 54 h 234"/>
                <a:gd name="T30" fmla="*/ 167 w 196"/>
                <a:gd name="T31" fmla="*/ 5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>
                <a:gd name="T0" fmla="*/ 190 w 190"/>
                <a:gd name="T1" fmla="*/ 0 h 252"/>
                <a:gd name="T2" fmla="*/ 166 w 190"/>
                <a:gd name="T3" fmla="*/ 0 h 252"/>
                <a:gd name="T4" fmla="*/ 158 w 190"/>
                <a:gd name="T5" fmla="*/ 38 h 252"/>
                <a:gd name="T6" fmla="*/ 138 w 190"/>
                <a:gd name="T7" fmla="*/ 120 h 252"/>
                <a:gd name="T8" fmla="*/ 94 w 190"/>
                <a:gd name="T9" fmla="*/ 180 h 252"/>
                <a:gd name="T10" fmla="*/ 62 w 190"/>
                <a:gd name="T11" fmla="*/ 234 h 252"/>
                <a:gd name="T12" fmla="*/ 0 w 190"/>
                <a:gd name="T13" fmla="*/ 252 h 252"/>
                <a:gd name="T14" fmla="*/ 128 w 190"/>
                <a:gd name="T15" fmla="*/ 252 h 252"/>
                <a:gd name="T16" fmla="*/ 142 w 190"/>
                <a:gd name="T17" fmla="*/ 188 h 252"/>
                <a:gd name="T18" fmla="*/ 186 w 190"/>
                <a:gd name="T19" fmla="*/ 90 h 252"/>
                <a:gd name="T20" fmla="*/ 190 w 190"/>
                <a:gd name="T21" fmla="*/ 38 h 252"/>
                <a:gd name="T22" fmla="*/ 190 w 190"/>
                <a:gd name="T23" fmla="*/ 0 h 252"/>
                <a:gd name="T24" fmla="*/ 190 w 190"/>
                <a:gd name="T25" fmla="*/ 0 h 252"/>
                <a:gd name="T26" fmla="*/ 190 w 190"/>
                <a:gd name="T27" fmla="*/ 0 h 252"/>
                <a:gd name="T28" fmla="*/ 190 w 190"/>
                <a:gd name="T29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>
                <a:gd name="T0" fmla="*/ 197 w 230"/>
                <a:gd name="T1" fmla="*/ 0 h 132"/>
                <a:gd name="T2" fmla="*/ 191 w 230"/>
                <a:gd name="T3" fmla="*/ 0 h 132"/>
                <a:gd name="T4" fmla="*/ 185 w 230"/>
                <a:gd name="T5" fmla="*/ 0 h 132"/>
                <a:gd name="T6" fmla="*/ 173 w 230"/>
                <a:gd name="T7" fmla="*/ 0 h 132"/>
                <a:gd name="T8" fmla="*/ 161 w 230"/>
                <a:gd name="T9" fmla="*/ 0 h 132"/>
                <a:gd name="T10" fmla="*/ 155 w 230"/>
                <a:gd name="T11" fmla="*/ 0 h 132"/>
                <a:gd name="T12" fmla="*/ 138 w 230"/>
                <a:gd name="T13" fmla="*/ 6 h 132"/>
                <a:gd name="T14" fmla="*/ 132 w 230"/>
                <a:gd name="T15" fmla="*/ 6 h 132"/>
                <a:gd name="T16" fmla="*/ 35 w 230"/>
                <a:gd name="T17" fmla="*/ 18 h 132"/>
                <a:gd name="T18" fmla="*/ 11 w 230"/>
                <a:gd name="T19" fmla="*/ 30 h 132"/>
                <a:gd name="T20" fmla="*/ 23 w 230"/>
                <a:gd name="T21" fmla="*/ 54 h 132"/>
                <a:gd name="T22" fmla="*/ 0 w 230"/>
                <a:gd name="T23" fmla="*/ 100 h 132"/>
                <a:gd name="T24" fmla="*/ 0 w 230"/>
                <a:gd name="T25" fmla="*/ 132 h 132"/>
                <a:gd name="T26" fmla="*/ 162 w 230"/>
                <a:gd name="T27" fmla="*/ 132 h 132"/>
                <a:gd name="T28" fmla="*/ 204 w 230"/>
                <a:gd name="T29" fmla="*/ 88 h 132"/>
                <a:gd name="T30" fmla="*/ 230 w 230"/>
                <a:gd name="T31" fmla="*/ 46 h 132"/>
                <a:gd name="T32" fmla="*/ 214 w 230"/>
                <a:gd name="T33" fmla="*/ 24 h 132"/>
                <a:gd name="T34" fmla="*/ 215 w 230"/>
                <a:gd name="T35" fmla="*/ 0 h 132"/>
                <a:gd name="T36" fmla="*/ 209 w 230"/>
                <a:gd name="T37" fmla="*/ 0 h 132"/>
                <a:gd name="T38" fmla="*/ 203 w 230"/>
                <a:gd name="T39" fmla="*/ 0 h 132"/>
                <a:gd name="T40" fmla="*/ 203 w 230"/>
                <a:gd name="T41" fmla="*/ 0 h 132"/>
                <a:gd name="T42" fmla="*/ 197 w 230"/>
                <a:gd name="T43" fmla="*/ 0 h 132"/>
                <a:gd name="T44" fmla="*/ 197 w 230"/>
                <a:gd name="T45" fmla="*/ 0 h 132"/>
                <a:gd name="T46" fmla="*/ 197 w 230"/>
                <a:gd name="T4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>
                <a:gd name="T0" fmla="*/ 71 w 89"/>
                <a:gd name="T1" fmla="*/ 0 h 102"/>
                <a:gd name="T2" fmla="*/ 66 w 89"/>
                <a:gd name="T3" fmla="*/ 48 h 102"/>
                <a:gd name="T4" fmla="*/ 30 w 89"/>
                <a:gd name="T5" fmla="*/ 72 h 102"/>
                <a:gd name="T6" fmla="*/ 0 w 89"/>
                <a:gd name="T7" fmla="*/ 102 h 102"/>
                <a:gd name="T8" fmla="*/ 66 w 89"/>
                <a:gd name="T9" fmla="*/ 102 h 102"/>
                <a:gd name="T10" fmla="*/ 88 w 89"/>
                <a:gd name="T11" fmla="*/ 56 h 102"/>
                <a:gd name="T12" fmla="*/ 89 w 89"/>
                <a:gd name="T13" fmla="*/ 6 h 102"/>
                <a:gd name="T14" fmla="*/ 71 w 89"/>
                <a:gd name="T15" fmla="*/ 0 h 102"/>
                <a:gd name="T16" fmla="*/ 71 w 89"/>
                <a:gd name="T17" fmla="*/ 0 h 102"/>
                <a:gd name="T18" fmla="*/ 71 w 89"/>
                <a:gd name="T19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>
                <a:gd name="T0" fmla="*/ 278 w 278"/>
                <a:gd name="T1" fmla="*/ 24 h 953"/>
                <a:gd name="T2" fmla="*/ 272 w 278"/>
                <a:gd name="T3" fmla="*/ 24 h 953"/>
                <a:gd name="T4" fmla="*/ 272 w 278"/>
                <a:gd name="T5" fmla="*/ 18 h 953"/>
                <a:gd name="T6" fmla="*/ 266 w 278"/>
                <a:gd name="T7" fmla="*/ 18 h 953"/>
                <a:gd name="T8" fmla="*/ 254 w 278"/>
                <a:gd name="T9" fmla="*/ 12 h 953"/>
                <a:gd name="T10" fmla="*/ 236 w 278"/>
                <a:gd name="T11" fmla="*/ 6 h 953"/>
                <a:gd name="T12" fmla="*/ 212 w 278"/>
                <a:gd name="T13" fmla="*/ 0 h 953"/>
                <a:gd name="T14" fmla="*/ 206 w 278"/>
                <a:gd name="T15" fmla="*/ 6 h 953"/>
                <a:gd name="T16" fmla="*/ 198 w 278"/>
                <a:gd name="T17" fmla="*/ 129 h 953"/>
                <a:gd name="T18" fmla="*/ 184 w 278"/>
                <a:gd name="T19" fmla="*/ 209 h 953"/>
                <a:gd name="T20" fmla="*/ 182 w 278"/>
                <a:gd name="T21" fmla="*/ 249 h 953"/>
                <a:gd name="T22" fmla="*/ 200 w 278"/>
                <a:gd name="T23" fmla="*/ 339 h 953"/>
                <a:gd name="T24" fmla="*/ 186 w 278"/>
                <a:gd name="T25" fmla="*/ 481 h 953"/>
                <a:gd name="T26" fmla="*/ 176 w 278"/>
                <a:gd name="T27" fmla="*/ 521 h 953"/>
                <a:gd name="T28" fmla="*/ 156 w 278"/>
                <a:gd name="T29" fmla="*/ 601 h 953"/>
                <a:gd name="T30" fmla="*/ 172 w 278"/>
                <a:gd name="T31" fmla="*/ 681 h 953"/>
                <a:gd name="T32" fmla="*/ 138 w 278"/>
                <a:gd name="T33" fmla="*/ 765 h 953"/>
                <a:gd name="T34" fmla="*/ 96 w 278"/>
                <a:gd name="T35" fmla="*/ 847 h 953"/>
                <a:gd name="T36" fmla="*/ 50 w 278"/>
                <a:gd name="T37" fmla="*/ 899 h 953"/>
                <a:gd name="T38" fmla="*/ 0 w 278"/>
                <a:gd name="T39" fmla="*/ 953 h 953"/>
                <a:gd name="T40" fmla="*/ 278 w 278"/>
                <a:gd name="T41" fmla="*/ 953 h 953"/>
                <a:gd name="T42" fmla="*/ 278 w 278"/>
                <a:gd name="T43" fmla="*/ 24 h 953"/>
                <a:gd name="T44" fmla="*/ 278 w 278"/>
                <a:gd name="T45" fmla="*/ 24 h 953"/>
                <a:gd name="T46" fmla="*/ 278 w 278"/>
                <a:gd name="T47" fmla="*/ 24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6162" name="Rectangle 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 anchor="b"/>
          <a:lstStyle>
            <a:lvl1pPr>
              <a:defRPr sz="57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6163" name="Rectangle 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 typeface="Wingdings" charset="0"/>
              <a:buNone/>
              <a:defRPr sz="36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0" name="Rectangle 20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2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Rectangle 2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5914649-43C4-AF48-B501-4768BF55F9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393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C25A18-69B9-E04F-BB0E-A9B9DF0532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252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CE9E94-C4BD-C34E-AE34-6419D03CC7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07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5B9E87-E5E6-E740-A9CB-BF28962C71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065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2376F-29D0-6E40-9D31-2E7694156F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014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2316C8-3A48-D646-B94A-31A1393B8B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250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25034-AC02-5F4F-8976-988FD7310E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840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36E8E1-ADDC-974E-BA43-73D98CD24D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166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35EAE3-C1A5-2D48-ABC1-82E4C3242A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261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167553-433C-6F4A-8EBF-EFEF30E25C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576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E4689-8E89-AF4D-911A-C9793A85CD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740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63529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4716463" y="5345113"/>
            <a:ext cx="4427537" cy="1512887"/>
            <a:chOff x="2971" y="3367"/>
            <a:chExt cx="2789" cy="953"/>
          </a:xfrm>
        </p:grpSpPr>
        <p:sp>
          <p:nvSpPr>
            <p:cNvPr id="1032" name="Freeform 3"/>
            <p:cNvSpPr>
              <a:spLocks/>
            </p:cNvSpPr>
            <p:nvPr/>
          </p:nvSpPr>
          <p:spPr bwMode="ltGray">
            <a:xfrm>
              <a:off x="2971" y="3367"/>
              <a:ext cx="2789" cy="953"/>
            </a:xfrm>
            <a:custGeom>
              <a:avLst/>
              <a:gdLst>
                <a:gd name="T0" fmla="*/ 2777 w 2780"/>
                <a:gd name="T1" fmla="*/ 18 h 953"/>
                <a:gd name="T2" fmla="*/ 2687 w 2780"/>
                <a:gd name="T3" fmla="*/ 24 h 953"/>
                <a:gd name="T4" fmla="*/ 2621 w 2780"/>
                <a:gd name="T5" fmla="*/ 102 h 953"/>
                <a:gd name="T6" fmla="*/ 2519 w 2780"/>
                <a:gd name="T7" fmla="*/ 156 h 953"/>
                <a:gd name="T8" fmla="*/ 2513 w 2780"/>
                <a:gd name="T9" fmla="*/ 222 h 953"/>
                <a:gd name="T10" fmla="*/ 2495 w 2780"/>
                <a:gd name="T11" fmla="*/ 246 h 953"/>
                <a:gd name="T12" fmla="*/ 2477 w 2780"/>
                <a:gd name="T13" fmla="*/ 252 h 953"/>
                <a:gd name="T14" fmla="*/ 2405 w 2780"/>
                <a:gd name="T15" fmla="*/ 210 h 953"/>
                <a:gd name="T16" fmla="*/ 2267 w 2780"/>
                <a:gd name="T17" fmla="*/ 192 h 953"/>
                <a:gd name="T18" fmla="*/ 2243 w 2780"/>
                <a:gd name="T19" fmla="*/ 186 h 953"/>
                <a:gd name="T20" fmla="*/ 2225 w 2780"/>
                <a:gd name="T21" fmla="*/ 192 h 953"/>
                <a:gd name="T22" fmla="*/ 2153 w 2780"/>
                <a:gd name="T23" fmla="*/ 228 h 953"/>
                <a:gd name="T24" fmla="*/ 2117 w 2780"/>
                <a:gd name="T25" fmla="*/ 240 h 953"/>
                <a:gd name="T26" fmla="*/ 2093 w 2780"/>
                <a:gd name="T27" fmla="*/ 246 h 953"/>
                <a:gd name="T28" fmla="*/ 2081 w 2780"/>
                <a:gd name="T29" fmla="*/ 258 h 953"/>
                <a:gd name="T30" fmla="*/ 2081 w 2780"/>
                <a:gd name="T31" fmla="*/ 276 h 953"/>
                <a:gd name="T32" fmla="*/ 2058 w 2780"/>
                <a:gd name="T33" fmla="*/ 300 h 953"/>
                <a:gd name="T34" fmla="*/ 2040 w 2780"/>
                <a:gd name="T35" fmla="*/ 312 h 953"/>
                <a:gd name="T36" fmla="*/ 2028 w 2780"/>
                <a:gd name="T37" fmla="*/ 324 h 953"/>
                <a:gd name="T38" fmla="*/ 2016 w 2780"/>
                <a:gd name="T39" fmla="*/ 336 h 953"/>
                <a:gd name="T40" fmla="*/ 1985 w 2780"/>
                <a:gd name="T41" fmla="*/ 342 h 953"/>
                <a:gd name="T42" fmla="*/ 1919 w 2780"/>
                <a:gd name="T43" fmla="*/ 336 h 953"/>
                <a:gd name="T44" fmla="*/ 1883 w 2780"/>
                <a:gd name="T45" fmla="*/ 330 h 953"/>
                <a:gd name="T46" fmla="*/ 1871 w 2780"/>
                <a:gd name="T47" fmla="*/ 342 h 953"/>
                <a:gd name="T48" fmla="*/ 1859 w 2780"/>
                <a:gd name="T49" fmla="*/ 354 h 953"/>
                <a:gd name="T50" fmla="*/ 1829 w 2780"/>
                <a:gd name="T51" fmla="*/ 360 h 953"/>
                <a:gd name="T52" fmla="*/ 1770 w 2780"/>
                <a:gd name="T53" fmla="*/ 342 h 953"/>
                <a:gd name="T54" fmla="*/ 1746 w 2780"/>
                <a:gd name="T55" fmla="*/ 342 h 953"/>
                <a:gd name="T56" fmla="*/ 1722 w 2780"/>
                <a:gd name="T57" fmla="*/ 354 h 953"/>
                <a:gd name="T58" fmla="*/ 1661 w 2780"/>
                <a:gd name="T59" fmla="*/ 425 h 953"/>
                <a:gd name="T60" fmla="*/ 1619 w 2780"/>
                <a:gd name="T61" fmla="*/ 569 h 953"/>
                <a:gd name="T62" fmla="*/ 1619 w 2780"/>
                <a:gd name="T63" fmla="*/ 593 h 953"/>
                <a:gd name="T64" fmla="*/ 1625 w 2780"/>
                <a:gd name="T65" fmla="*/ 641 h 953"/>
                <a:gd name="T66" fmla="*/ 1643 w 2780"/>
                <a:gd name="T67" fmla="*/ 659 h 953"/>
                <a:gd name="T68" fmla="*/ 1637 w 2780"/>
                <a:gd name="T69" fmla="*/ 671 h 953"/>
                <a:gd name="T70" fmla="*/ 1625 w 2780"/>
                <a:gd name="T71" fmla="*/ 683 h 953"/>
                <a:gd name="T72" fmla="*/ 1547 w 2780"/>
                <a:gd name="T73" fmla="*/ 689 h 953"/>
                <a:gd name="T74" fmla="*/ 1470 w 2780"/>
                <a:gd name="T75" fmla="*/ 629 h 953"/>
                <a:gd name="T76" fmla="*/ 1337 w 2780"/>
                <a:gd name="T77" fmla="*/ 587 h 953"/>
                <a:gd name="T78" fmla="*/ 1188 w 2780"/>
                <a:gd name="T79" fmla="*/ 671 h 953"/>
                <a:gd name="T80" fmla="*/ 1019 w 2780"/>
                <a:gd name="T81" fmla="*/ 731 h 953"/>
                <a:gd name="T82" fmla="*/ 816 w 2780"/>
                <a:gd name="T83" fmla="*/ 743 h 953"/>
                <a:gd name="T84" fmla="*/ 630 w 2780"/>
                <a:gd name="T85" fmla="*/ 701 h 953"/>
                <a:gd name="T86" fmla="*/ 570 w 2780"/>
                <a:gd name="T87" fmla="*/ 695 h 953"/>
                <a:gd name="T88" fmla="*/ 558 w 2780"/>
                <a:gd name="T89" fmla="*/ 701 h 953"/>
                <a:gd name="T90" fmla="*/ 522 w 2780"/>
                <a:gd name="T91" fmla="*/ 731 h 953"/>
                <a:gd name="T92" fmla="*/ 437 w 2780"/>
                <a:gd name="T93" fmla="*/ 809 h 953"/>
                <a:gd name="T94" fmla="*/ 407 w 2780"/>
                <a:gd name="T95" fmla="*/ 821 h 953"/>
                <a:gd name="T96" fmla="*/ 383 w 2780"/>
                <a:gd name="T97" fmla="*/ 821 h 953"/>
                <a:gd name="T98" fmla="*/ 336 w 2780"/>
                <a:gd name="T99" fmla="*/ 827 h 953"/>
                <a:gd name="T100" fmla="*/ 210 w 2780"/>
                <a:gd name="T101" fmla="*/ 851 h 953"/>
                <a:gd name="T102" fmla="*/ 174 w 2780"/>
                <a:gd name="T103" fmla="*/ 857 h 953"/>
                <a:gd name="T104" fmla="*/ 125 w 2780"/>
                <a:gd name="T105" fmla="*/ 851 h 953"/>
                <a:gd name="T106" fmla="*/ 107 w 2780"/>
                <a:gd name="T107" fmla="*/ 857 h 953"/>
                <a:gd name="T108" fmla="*/ 101 w 2780"/>
                <a:gd name="T109" fmla="*/ 875 h 953"/>
                <a:gd name="T110" fmla="*/ 83 w 2780"/>
                <a:gd name="T111" fmla="*/ 887 h 953"/>
                <a:gd name="T112" fmla="*/ 48 w 2780"/>
                <a:gd name="T113" fmla="*/ 899 h 953"/>
                <a:gd name="T114" fmla="*/ 2789 w 2780"/>
                <a:gd name="T115" fmla="*/ 24 h 95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780" h="953">
                  <a:moveTo>
                    <a:pt x="2780" y="24"/>
                  </a:moveTo>
                  <a:lnTo>
                    <a:pt x="2774" y="24"/>
                  </a:lnTo>
                  <a:lnTo>
                    <a:pt x="2774" y="18"/>
                  </a:lnTo>
                  <a:lnTo>
                    <a:pt x="2768" y="18"/>
                  </a:lnTo>
                  <a:lnTo>
                    <a:pt x="2756" y="12"/>
                  </a:lnTo>
                  <a:lnTo>
                    <a:pt x="2738" y="6"/>
                  </a:lnTo>
                  <a:lnTo>
                    <a:pt x="2714" y="0"/>
                  </a:lnTo>
                  <a:lnTo>
                    <a:pt x="2678" y="24"/>
                  </a:lnTo>
                  <a:lnTo>
                    <a:pt x="2643" y="54"/>
                  </a:lnTo>
                  <a:lnTo>
                    <a:pt x="2619" y="90"/>
                  </a:lnTo>
                  <a:lnTo>
                    <a:pt x="2613" y="96"/>
                  </a:lnTo>
                  <a:lnTo>
                    <a:pt x="2613" y="102"/>
                  </a:lnTo>
                  <a:lnTo>
                    <a:pt x="2601" y="108"/>
                  </a:lnTo>
                  <a:lnTo>
                    <a:pt x="2583" y="120"/>
                  </a:lnTo>
                  <a:lnTo>
                    <a:pt x="2541" y="132"/>
                  </a:lnTo>
                  <a:lnTo>
                    <a:pt x="2511" y="156"/>
                  </a:lnTo>
                  <a:lnTo>
                    <a:pt x="2511" y="204"/>
                  </a:lnTo>
                  <a:lnTo>
                    <a:pt x="2511" y="210"/>
                  </a:lnTo>
                  <a:lnTo>
                    <a:pt x="2505" y="216"/>
                  </a:lnTo>
                  <a:lnTo>
                    <a:pt x="2505" y="222"/>
                  </a:lnTo>
                  <a:lnTo>
                    <a:pt x="2499" y="228"/>
                  </a:lnTo>
                  <a:lnTo>
                    <a:pt x="2499" y="240"/>
                  </a:lnTo>
                  <a:lnTo>
                    <a:pt x="2493" y="246"/>
                  </a:lnTo>
                  <a:lnTo>
                    <a:pt x="2487" y="246"/>
                  </a:lnTo>
                  <a:lnTo>
                    <a:pt x="2487" y="252"/>
                  </a:lnTo>
                  <a:lnTo>
                    <a:pt x="2481" y="252"/>
                  </a:lnTo>
                  <a:lnTo>
                    <a:pt x="2475" y="252"/>
                  </a:lnTo>
                  <a:lnTo>
                    <a:pt x="2469" y="252"/>
                  </a:lnTo>
                  <a:lnTo>
                    <a:pt x="2457" y="252"/>
                  </a:lnTo>
                  <a:lnTo>
                    <a:pt x="2439" y="258"/>
                  </a:lnTo>
                  <a:lnTo>
                    <a:pt x="2415" y="222"/>
                  </a:lnTo>
                  <a:lnTo>
                    <a:pt x="2397" y="210"/>
                  </a:lnTo>
                  <a:lnTo>
                    <a:pt x="2373" y="216"/>
                  </a:lnTo>
                  <a:lnTo>
                    <a:pt x="2332" y="216"/>
                  </a:lnTo>
                  <a:lnTo>
                    <a:pt x="2296" y="204"/>
                  </a:lnTo>
                  <a:lnTo>
                    <a:pt x="2260" y="192"/>
                  </a:lnTo>
                  <a:lnTo>
                    <a:pt x="2248" y="186"/>
                  </a:lnTo>
                  <a:lnTo>
                    <a:pt x="2242" y="186"/>
                  </a:lnTo>
                  <a:lnTo>
                    <a:pt x="2236" y="186"/>
                  </a:lnTo>
                  <a:lnTo>
                    <a:pt x="2230" y="186"/>
                  </a:lnTo>
                  <a:lnTo>
                    <a:pt x="2224" y="192"/>
                  </a:lnTo>
                  <a:lnTo>
                    <a:pt x="2218" y="192"/>
                  </a:lnTo>
                  <a:lnTo>
                    <a:pt x="2212" y="198"/>
                  </a:lnTo>
                  <a:lnTo>
                    <a:pt x="2194" y="204"/>
                  </a:lnTo>
                  <a:lnTo>
                    <a:pt x="2170" y="210"/>
                  </a:lnTo>
                  <a:lnTo>
                    <a:pt x="2146" y="228"/>
                  </a:lnTo>
                  <a:lnTo>
                    <a:pt x="2122" y="240"/>
                  </a:lnTo>
                  <a:lnTo>
                    <a:pt x="2116" y="240"/>
                  </a:lnTo>
                  <a:lnTo>
                    <a:pt x="2110" y="240"/>
                  </a:lnTo>
                  <a:lnTo>
                    <a:pt x="2104" y="240"/>
                  </a:lnTo>
                  <a:lnTo>
                    <a:pt x="2098" y="246"/>
                  </a:lnTo>
                  <a:lnTo>
                    <a:pt x="2092" y="246"/>
                  </a:lnTo>
                  <a:lnTo>
                    <a:pt x="2086" y="246"/>
                  </a:lnTo>
                  <a:lnTo>
                    <a:pt x="2080" y="252"/>
                  </a:lnTo>
                  <a:lnTo>
                    <a:pt x="2080" y="258"/>
                  </a:lnTo>
                  <a:lnTo>
                    <a:pt x="2074" y="258"/>
                  </a:lnTo>
                  <a:lnTo>
                    <a:pt x="2074" y="264"/>
                  </a:lnTo>
                  <a:lnTo>
                    <a:pt x="2074" y="270"/>
                  </a:lnTo>
                  <a:lnTo>
                    <a:pt x="2074" y="276"/>
                  </a:lnTo>
                  <a:lnTo>
                    <a:pt x="2069" y="288"/>
                  </a:lnTo>
                  <a:lnTo>
                    <a:pt x="2057" y="300"/>
                  </a:lnTo>
                  <a:lnTo>
                    <a:pt x="2051" y="300"/>
                  </a:lnTo>
                  <a:lnTo>
                    <a:pt x="2045" y="300"/>
                  </a:lnTo>
                  <a:lnTo>
                    <a:pt x="2039" y="306"/>
                  </a:lnTo>
                  <a:lnTo>
                    <a:pt x="2033" y="306"/>
                  </a:lnTo>
                  <a:lnTo>
                    <a:pt x="2033" y="312"/>
                  </a:lnTo>
                  <a:lnTo>
                    <a:pt x="2027" y="312"/>
                  </a:lnTo>
                  <a:lnTo>
                    <a:pt x="2027" y="318"/>
                  </a:lnTo>
                  <a:lnTo>
                    <a:pt x="2021" y="324"/>
                  </a:lnTo>
                  <a:lnTo>
                    <a:pt x="2015" y="330"/>
                  </a:lnTo>
                  <a:lnTo>
                    <a:pt x="2009" y="336"/>
                  </a:lnTo>
                  <a:lnTo>
                    <a:pt x="1997" y="336"/>
                  </a:lnTo>
                  <a:lnTo>
                    <a:pt x="1991" y="342"/>
                  </a:lnTo>
                  <a:lnTo>
                    <a:pt x="1985" y="342"/>
                  </a:lnTo>
                  <a:lnTo>
                    <a:pt x="1979" y="342"/>
                  </a:lnTo>
                  <a:lnTo>
                    <a:pt x="1961" y="336"/>
                  </a:lnTo>
                  <a:lnTo>
                    <a:pt x="1925" y="336"/>
                  </a:lnTo>
                  <a:lnTo>
                    <a:pt x="1919" y="336"/>
                  </a:lnTo>
                  <a:lnTo>
                    <a:pt x="1913" y="336"/>
                  </a:lnTo>
                  <a:lnTo>
                    <a:pt x="1895" y="330"/>
                  </a:lnTo>
                  <a:lnTo>
                    <a:pt x="1889" y="330"/>
                  </a:lnTo>
                  <a:lnTo>
                    <a:pt x="1883" y="330"/>
                  </a:lnTo>
                  <a:lnTo>
                    <a:pt x="1877" y="330"/>
                  </a:lnTo>
                  <a:lnTo>
                    <a:pt x="1871" y="336"/>
                  </a:lnTo>
                  <a:lnTo>
                    <a:pt x="1865" y="342"/>
                  </a:lnTo>
                  <a:lnTo>
                    <a:pt x="1859" y="348"/>
                  </a:lnTo>
                  <a:lnTo>
                    <a:pt x="1853" y="354"/>
                  </a:lnTo>
                  <a:lnTo>
                    <a:pt x="1847" y="354"/>
                  </a:lnTo>
                  <a:lnTo>
                    <a:pt x="1835" y="360"/>
                  </a:lnTo>
                  <a:lnTo>
                    <a:pt x="1829" y="360"/>
                  </a:lnTo>
                  <a:lnTo>
                    <a:pt x="1823" y="360"/>
                  </a:lnTo>
                  <a:lnTo>
                    <a:pt x="1817" y="360"/>
                  </a:lnTo>
                  <a:lnTo>
                    <a:pt x="1776" y="342"/>
                  </a:lnTo>
                  <a:lnTo>
                    <a:pt x="1770" y="342"/>
                  </a:lnTo>
                  <a:lnTo>
                    <a:pt x="1764" y="342"/>
                  </a:lnTo>
                  <a:lnTo>
                    <a:pt x="1758" y="342"/>
                  </a:lnTo>
                  <a:lnTo>
                    <a:pt x="1746" y="342"/>
                  </a:lnTo>
                  <a:lnTo>
                    <a:pt x="1740" y="342"/>
                  </a:lnTo>
                  <a:lnTo>
                    <a:pt x="1734" y="342"/>
                  </a:lnTo>
                  <a:lnTo>
                    <a:pt x="1728" y="348"/>
                  </a:lnTo>
                  <a:lnTo>
                    <a:pt x="1722" y="348"/>
                  </a:lnTo>
                  <a:lnTo>
                    <a:pt x="1716" y="354"/>
                  </a:lnTo>
                  <a:lnTo>
                    <a:pt x="1704" y="366"/>
                  </a:lnTo>
                  <a:lnTo>
                    <a:pt x="1698" y="378"/>
                  </a:lnTo>
                  <a:lnTo>
                    <a:pt x="1674" y="402"/>
                  </a:lnTo>
                  <a:lnTo>
                    <a:pt x="1656" y="425"/>
                  </a:lnTo>
                  <a:lnTo>
                    <a:pt x="1632" y="461"/>
                  </a:lnTo>
                  <a:lnTo>
                    <a:pt x="1614" y="509"/>
                  </a:lnTo>
                  <a:lnTo>
                    <a:pt x="1614" y="563"/>
                  </a:lnTo>
                  <a:lnTo>
                    <a:pt x="1614" y="569"/>
                  </a:lnTo>
                  <a:lnTo>
                    <a:pt x="1614" y="575"/>
                  </a:lnTo>
                  <a:lnTo>
                    <a:pt x="1614" y="581"/>
                  </a:lnTo>
                  <a:lnTo>
                    <a:pt x="1614" y="587"/>
                  </a:lnTo>
                  <a:lnTo>
                    <a:pt x="1614" y="593"/>
                  </a:lnTo>
                  <a:lnTo>
                    <a:pt x="1614" y="599"/>
                  </a:lnTo>
                  <a:lnTo>
                    <a:pt x="1614" y="605"/>
                  </a:lnTo>
                  <a:lnTo>
                    <a:pt x="1614" y="617"/>
                  </a:lnTo>
                  <a:lnTo>
                    <a:pt x="1620" y="641"/>
                  </a:lnTo>
                  <a:lnTo>
                    <a:pt x="1626" y="641"/>
                  </a:lnTo>
                  <a:lnTo>
                    <a:pt x="1632" y="647"/>
                  </a:lnTo>
                  <a:lnTo>
                    <a:pt x="1632" y="659"/>
                  </a:lnTo>
                  <a:lnTo>
                    <a:pt x="1638" y="659"/>
                  </a:lnTo>
                  <a:lnTo>
                    <a:pt x="1638" y="665"/>
                  </a:lnTo>
                  <a:lnTo>
                    <a:pt x="1638" y="671"/>
                  </a:lnTo>
                  <a:lnTo>
                    <a:pt x="1632" y="671"/>
                  </a:lnTo>
                  <a:lnTo>
                    <a:pt x="1632" y="677"/>
                  </a:lnTo>
                  <a:lnTo>
                    <a:pt x="1626" y="677"/>
                  </a:lnTo>
                  <a:lnTo>
                    <a:pt x="1620" y="683"/>
                  </a:lnTo>
                  <a:lnTo>
                    <a:pt x="1596" y="689"/>
                  </a:lnTo>
                  <a:lnTo>
                    <a:pt x="1572" y="689"/>
                  </a:lnTo>
                  <a:lnTo>
                    <a:pt x="1548" y="689"/>
                  </a:lnTo>
                  <a:lnTo>
                    <a:pt x="1542" y="689"/>
                  </a:lnTo>
                  <a:lnTo>
                    <a:pt x="1536" y="689"/>
                  </a:lnTo>
                  <a:lnTo>
                    <a:pt x="1518" y="683"/>
                  </a:lnTo>
                  <a:lnTo>
                    <a:pt x="1495" y="671"/>
                  </a:lnTo>
                  <a:lnTo>
                    <a:pt x="1465" y="629"/>
                  </a:lnTo>
                  <a:lnTo>
                    <a:pt x="1435" y="599"/>
                  </a:lnTo>
                  <a:lnTo>
                    <a:pt x="1405" y="581"/>
                  </a:lnTo>
                  <a:lnTo>
                    <a:pt x="1375" y="563"/>
                  </a:lnTo>
                  <a:lnTo>
                    <a:pt x="1333" y="587"/>
                  </a:lnTo>
                  <a:lnTo>
                    <a:pt x="1303" y="653"/>
                  </a:lnTo>
                  <a:lnTo>
                    <a:pt x="1261" y="665"/>
                  </a:lnTo>
                  <a:lnTo>
                    <a:pt x="1219" y="653"/>
                  </a:lnTo>
                  <a:lnTo>
                    <a:pt x="1184" y="671"/>
                  </a:lnTo>
                  <a:lnTo>
                    <a:pt x="1136" y="671"/>
                  </a:lnTo>
                  <a:lnTo>
                    <a:pt x="1106" y="671"/>
                  </a:lnTo>
                  <a:lnTo>
                    <a:pt x="1076" y="707"/>
                  </a:lnTo>
                  <a:lnTo>
                    <a:pt x="1016" y="731"/>
                  </a:lnTo>
                  <a:lnTo>
                    <a:pt x="944" y="761"/>
                  </a:lnTo>
                  <a:lnTo>
                    <a:pt x="921" y="773"/>
                  </a:lnTo>
                  <a:lnTo>
                    <a:pt x="867" y="773"/>
                  </a:lnTo>
                  <a:lnTo>
                    <a:pt x="813" y="743"/>
                  </a:lnTo>
                  <a:lnTo>
                    <a:pt x="783" y="719"/>
                  </a:lnTo>
                  <a:lnTo>
                    <a:pt x="741" y="713"/>
                  </a:lnTo>
                  <a:lnTo>
                    <a:pt x="693" y="701"/>
                  </a:lnTo>
                  <a:lnTo>
                    <a:pt x="628" y="701"/>
                  </a:lnTo>
                  <a:lnTo>
                    <a:pt x="616" y="701"/>
                  </a:lnTo>
                  <a:lnTo>
                    <a:pt x="598" y="695"/>
                  </a:lnTo>
                  <a:lnTo>
                    <a:pt x="580" y="695"/>
                  </a:lnTo>
                  <a:lnTo>
                    <a:pt x="568" y="695"/>
                  </a:lnTo>
                  <a:lnTo>
                    <a:pt x="562" y="701"/>
                  </a:lnTo>
                  <a:lnTo>
                    <a:pt x="556" y="701"/>
                  </a:lnTo>
                  <a:lnTo>
                    <a:pt x="550" y="707"/>
                  </a:lnTo>
                  <a:lnTo>
                    <a:pt x="544" y="713"/>
                  </a:lnTo>
                  <a:lnTo>
                    <a:pt x="520" y="731"/>
                  </a:lnTo>
                  <a:lnTo>
                    <a:pt x="496" y="749"/>
                  </a:lnTo>
                  <a:lnTo>
                    <a:pt x="460" y="785"/>
                  </a:lnTo>
                  <a:lnTo>
                    <a:pt x="454" y="791"/>
                  </a:lnTo>
                  <a:lnTo>
                    <a:pt x="436" y="809"/>
                  </a:lnTo>
                  <a:lnTo>
                    <a:pt x="424" y="815"/>
                  </a:lnTo>
                  <a:lnTo>
                    <a:pt x="418" y="821"/>
                  </a:lnTo>
                  <a:lnTo>
                    <a:pt x="412" y="821"/>
                  </a:lnTo>
                  <a:lnTo>
                    <a:pt x="406" y="821"/>
                  </a:lnTo>
                  <a:lnTo>
                    <a:pt x="400" y="821"/>
                  </a:lnTo>
                  <a:lnTo>
                    <a:pt x="394" y="821"/>
                  </a:lnTo>
                  <a:lnTo>
                    <a:pt x="388" y="821"/>
                  </a:lnTo>
                  <a:lnTo>
                    <a:pt x="382" y="821"/>
                  </a:lnTo>
                  <a:lnTo>
                    <a:pt x="370" y="821"/>
                  </a:lnTo>
                  <a:lnTo>
                    <a:pt x="358" y="821"/>
                  </a:lnTo>
                  <a:lnTo>
                    <a:pt x="352" y="821"/>
                  </a:lnTo>
                  <a:lnTo>
                    <a:pt x="335" y="827"/>
                  </a:lnTo>
                  <a:lnTo>
                    <a:pt x="329" y="827"/>
                  </a:lnTo>
                  <a:lnTo>
                    <a:pt x="233" y="839"/>
                  </a:lnTo>
                  <a:lnTo>
                    <a:pt x="227" y="845"/>
                  </a:lnTo>
                  <a:lnTo>
                    <a:pt x="209" y="851"/>
                  </a:lnTo>
                  <a:lnTo>
                    <a:pt x="197" y="851"/>
                  </a:lnTo>
                  <a:lnTo>
                    <a:pt x="185" y="857"/>
                  </a:lnTo>
                  <a:lnTo>
                    <a:pt x="179" y="857"/>
                  </a:lnTo>
                  <a:lnTo>
                    <a:pt x="173" y="857"/>
                  </a:lnTo>
                  <a:lnTo>
                    <a:pt x="167" y="857"/>
                  </a:lnTo>
                  <a:lnTo>
                    <a:pt x="149" y="851"/>
                  </a:lnTo>
                  <a:lnTo>
                    <a:pt x="137" y="851"/>
                  </a:lnTo>
                  <a:lnTo>
                    <a:pt x="125" y="851"/>
                  </a:lnTo>
                  <a:lnTo>
                    <a:pt x="119" y="857"/>
                  </a:lnTo>
                  <a:lnTo>
                    <a:pt x="113" y="857"/>
                  </a:lnTo>
                  <a:lnTo>
                    <a:pt x="107" y="857"/>
                  </a:lnTo>
                  <a:lnTo>
                    <a:pt x="101" y="863"/>
                  </a:lnTo>
                  <a:lnTo>
                    <a:pt x="101" y="869"/>
                  </a:lnTo>
                  <a:lnTo>
                    <a:pt x="101" y="875"/>
                  </a:lnTo>
                  <a:lnTo>
                    <a:pt x="95" y="875"/>
                  </a:lnTo>
                  <a:lnTo>
                    <a:pt x="95" y="881"/>
                  </a:lnTo>
                  <a:lnTo>
                    <a:pt x="89" y="881"/>
                  </a:lnTo>
                  <a:lnTo>
                    <a:pt x="83" y="887"/>
                  </a:lnTo>
                  <a:lnTo>
                    <a:pt x="77" y="887"/>
                  </a:lnTo>
                  <a:lnTo>
                    <a:pt x="60" y="893"/>
                  </a:lnTo>
                  <a:lnTo>
                    <a:pt x="54" y="899"/>
                  </a:lnTo>
                  <a:lnTo>
                    <a:pt x="48" y="899"/>
                  </a:lnTo>
                  <a:lnTo>
                    <a:pt x="48" y="905"/>
                  </a:lnTo>
                  <a:lnTo>
                    <a:pt x="0" y="953"/>
                  </a:lnTo>
                  <a:lnTo>
                    <a:pt x="2780" y="953"/>
                  </a:lnTo>
                  <a:lnTo>
                    <a:pt x="2780" y="24"/>
                  </a:lnTo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ltGray">
            <a:xfrm>
              <a:off x="4602" y="4014"/>
              <a:ext cx="12" cy="18"/>
            </a:xfrm>
            <a:custGeom>
              <a:avLst/>
              <a:gdLst>
                <a:gd name="T0" fmla="*/ 12 w 12"/>
                <a:gd name="T1" fmla="*/ 18 h 18"/>
                <a:gd name="T2" fmla="*/ 12 w 12"/>
                <a:gd name="T3" fmla="*/ 12 h 18"/>
                <a:gd name="T4" fmla="*/ 6 w 12"/>
                <a:gd name="T5" fmla="*/ 6 h 18"/>
                <a:gd name="T6" fmla="*/ 6 w 12"/>
                <a:gd name="T7" fmla="*/ 6 h 18"/>
                <a:gd name="T8" fmla="*/ 0 w 12"/>
                <a:gd name="T9" fmla="*/ 0 h 18"/>
                <a:gd name="T10" fmla="*/ 12 w 12"/>
                <a:gd name="T11" fmla="*/ 18 h 18"/>
                <a:gd name="T12" fmla="*/ 12 w 12"/>
                <a:gd name="T13" fmla="*/ 18 h 18"/>
                <a:gd name="T14" fmla="*/ 12 w 12"/>
                <a:gd name="T15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18">
                  <a:moveTo>
                    <a:pt x="12" y="18"/>
                  </a:moveTo>
                  <a:lnTo>
                    <a:pt x="12" y="12"/>
                  </a:lnTo>
                  <a:lnTo>
                    <a:pt x="6" y="6"/>
                  </a:lnTo>
                  <a:lnTo>
                    <a:pt x="6" y="6"/>
                  </a:lnTo>
                  <a:lnTo>
                    <a:pt x="0" y="0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2" y="18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5" name="Freeform 5"/>
            <p:cNvSpPr>
              <a:spLocks/>
            </p:cNvSpPr>
            <p:nvPr/>
          </p:nvSpPr>
          <p:spPr bwMode="ltGray">
            <a:xfrm>
              <a:off x="4596" y="3996"/>
              <a:ext cx="6" cy="18"/>
            </a:xfrm>
            <a:custGeom>
              <a:avLst/>
              <a:gdLst>
                <a:gd name="T0" fmla="*/ 0 w 6"/>
                <a:gd name="T1" fmla="*/ 12 h 18"/>
                <a:gd name="T2" fmla="*/ 6 w 6"/>
                <a:gd name="T3" fmla="*/ 18 h 18"/>
                <a:gd name="T4" fmla="*/ 0 w 6"/>
                <a:gd name="T5" fmla="*/ 0 h 18"/>
                <a:gd name="T6" fmla="*/ 0 w 6"/>
                <a:gd name="T7" fmla="*/ 12 h 18"/>
                <a:gd name="T8" fmla="*/ 0 w 6"/>
                <a:gd name="T9" fmla="*/ 12 h 18"/>
                <a:gd name="T10" fmla="*/ 0 w 6"/>
                <a:gd name="T11" fmla="*/ 12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18">
                  <a:moveTo>
                    <a:pt x="0" y="12"/>
                  </a:moveTo>
                  <a:lnTo>
                    <a:pt x="6" y="1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0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6" name="Freeform 6"/>
            <p:cNvSpPr>
              <a:spLocks/>
            </p:cNvSpPr>
            <p:nvPr/>
          </p:nvSpPr>
          <p:spPr bwMode="ltGray">
            <a:xfrm>
              <a:off x="5180" y="3577"/>
              <a:ext cx="304" cy="741"/>
            </a:xfrm>
            <a:custGeom>
              <a:avLst/>
              <a:gdLst>
                <a:gd name="T0" fmla="*/ 280 w 304"/>
                <a:gd name="T1" fmla="*/ 42 h 741"/>
                <a:gd name="T2" fmla="*/ 274 w 304"/>
                <a:gd name="T3" fmla="*/ 42 h 741"/>
                <a:gd name="T4" fmla="*/ 268 w 304"/>
                <a:gd name="T5" fmla="*/ 42 h 741"/>
                <a:gd name="T6" fmla="*/ 256 w 304"/>
                <a:gd name="T7" fmla="*/ 42 h 741"/>
                <a:gd name="T8" fmla="*/ 238 w 304"/>
                <a:gd name="T9" fmla="*/ 48 h 741"/>
                <a:gd name="T10" fmla="*/ 214 w 304"/>
                <a:gd name="T11" fmla="*/ 12 h 741"/>
                <a:gd name="T12" fmla="*/ 196 w 304"/>
                <a:gd name="T13" fmla="*/ 0 h 741"/>
                <a:gd name="T14" fmla="*/ 196 w 304"/>
                <a:gd name="T15" fmla="*/ 0 h 741"/>
                <a:gd name="T16" fmla="*/ 164 w 304"/>
                <a:gd name="T17" fmla="*/ 167 h 741"/>
                <a:gd name="T18" fmla="*/ 144 w 304"/>
                <a:gd name="T19" fmla="*/ 217 h 741"/>
                <a:gd name="T20" fmla="*/ 110 w 304"/>
                <a:gd name="T21" fmla="*/ 281 h 741"/>
                <a:gd name="T22" fmla="*/ 96 w 304"/>
                <a:gd name="T23" fmla="*/ 327 h 741"/>
                <a:gd name="T24" fmla="*/ 124 w 304"/>
                <a:gd name="T25" fmla="*/ 405 h 741"/>
                <a:gd name="T26" fmla="*/ 100 w 304"/>
                <a:gd name="T27" fmla="*/ 463 h 741"/>
                <a:gd name="T28" fmla="*/ 68 w 304"/>
                <a:gd name="T29" fmla="*/ 503 h 741"/>
                <a:gd name="T30" fmla="*/ 30 w 304"/>
                <a:gd name="T31" fmla="*/ 539 h 741"/>
                <a:gd name="T32" fmla="*/ 24 w 304"/>
                <a:gd name="T33" fmla="*/ 613 h 741"/>
                <a:gd name="T34" fmla="*/ 0 w 304"/>
                <a:gd name="T35" fmla="*/ 741 h 741"/>
                <a:gd name="T36" fmla="*/ 202 w 304"/>
                <a:gd name="T37" fmla="*/ 741 h 741"/>
                <a:gd name="T38" fmla="*/ 180 w 304"/>
                <a:gd name="T39" fmla="*/ 639 h 741"/>
                <a:gd name="T40" fmla="*/ 192 w 304"/>
                <a:gd name="T41" fmla="*/ 589 h 741"/>
                <a:gd name="T42" fmla="*/ 178 w 304"/>
                <a:gd name="T43" fmla="*/ 539 h 741"/>
                <a:gd name="T44" fmla="*/ 190 w 304"/>
                <a:gd name="T45" fmla="*/ 499 h 741"/>
                <a:gd name="T46" fmla="*/ 184 w 304"/>
                <a:gd name="T47" fmla="*/ 465 h 741"/>
                <a:gd name="T48" fmla="*/ 192 w 304"/>
                <a:gd name="T49" fmla="*/ 391 h 741"/>
                <a:gd name="T50" fmla="*/ 216 w 304"/>
                <a:gd name="T51" fmla="*/ 313 h 741"/>
                <a:gd name="T52" fmla="*/ 238 w 304"/>
                <a:gd name="T53" fmla="*/ 249 h 741"/>
                <a:gd name="T54" fmla="*/ 268 w 304"/>
                <a:gd name="T55" fmla="*/ 185 h 741"/>
                <a:gd name="T56" fmla="*/ 284 w 304"/>
                <a:gd name="T57" fmla="*/ 159 h 741"/>
                <a:gd name="T58" fmla="*/ 304 w 304"/>
                <a:gd name="T59" fmla="*/ 12 h 741"/>
                <a:gd name="T60" fmla="*/ 298 w 304"/>
                <a:gd name="T61" fmla="*/ 24 h 741"/>
                <a:gd name="T62" fmla="*/ 292 w 304"/>
                <a:gd name="T63" fmla="*/ 30 h 741"/>
                <a:gd name="T64" fmla="*/ 292 w 304"/>
                <a:gd name="T65" fmla="*/ 36 h 741"/>
                <a:gd name="T66" fmla="*/ 286 w 304"/>
                <a:gd name="T67" fmla="*/ 36 h 741"/>
                <a:gd name="T68" fmla="*/ 286 w 304"/>
                <a:gd name="T69" fmla="*/ 42 h 741"/>
                <a:gd name="T70" fmla="*/ 280 w 304"/>
                <a:gd name="T71" fmla="*/ 42 h 741"/>
                <a:gd name="T72" fmla="*/ 280 w 304"/>
                <a:gd name="T73" fmla="*/ 42 h 741"/>
                <a:gd name="T74" fmla="*/ 280 w 304"/>
                <a:gd name="T75" fmla="*/ 42 h 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04" h="741">
                  <a:moveTo>
                    <a:pt x="280" y="42"/>
                  </a:moveTo>
                  <a:lnTo>
                    <a:pt x="274" y="42"/>
                  </a:lnTo>
                  <a:lnTo>
                    <a:pt x="268" y="42"/>
                  </a:lnTo>
                  <a:lnTo>
                    <a:pt x="256" y="42"/>
                  </a:lnTo>
                  <a:lnTo>
                    <a:pt x="238" y="48"/>
                  </a:lnTo>
                  <a:lnTo>
                    <a:pt x="214" y="12"/>
                  </a:lnTo>
                  <a:lnTo>
                    <a:pt x="196" y="0"/>
                  </a:lnTo>
                  <a:lnTo>
                    <a:pt x="196" y="0"/>
                  </a:lnTo>
                  <a:lnTo>
                    <a:pt x="164" y="167"/>
                  </a:lnTo>
                  <a:lnTo>
                    <a:pt x="144" y="217"/>
                  </a:lnTo>
                  <a:lnTo>
                    <a:pt x="110" y="281"/>
                  </a:lnTo>
                  <a:lnTo>
                    <a:pt x="96" y="327"/>
                  </a:lnTo>
                  <a:lnTo>
                    <a:pt x="124" y="405"/>
                  </a:lnTo>
                  <a:lnTo>
                    <a:pt x="100" y="463"/>
                  </a:lnTo>
                  <a:lnTo>
                    <a:pt x="68" y="503"/>
                  </a:lnTo>
                  <a:lnTo>
                    <a:pt x="30" y="539"/>
                  </a:lnTo>
                  <a:lnTo>
                    <a:pt x="24" y="613"/>
                  </a:lnTo>
                  <a:lnTo>
                    <a:pt x="0" y="741"/>
                  </a:lnTo>
                  <a:lnTo>
                    <a:pt x="202" y="741"/>
                  </a:lnTo>
                  <a:lnTo>
                    <a:pt x="180" y="639"/>
                  </a:lnTo>
                  <a:lnTo>
                    <a:pt x="192" y="589"/>
                  </a:lnTo>
                  <a:lnTo>
                    <a:pt x="178" y="539"/>
                  </a:lnTo>
                  <a:lnTo>
                    <a:pt x="190" y="499"/>
                  </a:lnTo>
                  <a:lnTo>
                    <a:pt x="184" y="465"/>
                  </a:lnTo>
                  <a:lnTo>
                    <a:pt x="192" y="391"/>
                  </a:lnTo>
                  <a:lnTo>
                    <a:pt x="216" y="313"/>
                  </a:lnTo>
                  <a:lnTo>
                    <a:pt x="238" y="249"/>
                  </a:lnTo>
                  <a:lnTo>
                    <a:pt x="268" y="185"/>
                  </a:lnTo>
                  <a:lnTo>
                    <a:pt x="284" y="159"/>
                  </a:lnTo>
                  <a:lnTo>
                    <a:pt x="304" y="12"/>
                  </a:lnTo>
                  <a:lnTo>
                    <a:pt x="298" y="24"/>
                  </a:lnTo>
                  <a:lnTo>
                    <a:pt x="292" y="30"/>
                  </a:lnTo>
                  <a:lnTo>
                    <a:pt x="292" y="36"/>
                  </a:lnTo>
                  <a:lnTo>
                    <a:pt x="286" y="36"/>
                  </a:lnTo>
                  <a:lnTo>
                    <a:pt x="286" y="42"/>
                  </a:lnTo>
                  <a:lnTo>
                    <a:pt x="280" y="42"/>
                  </a:lnTo>
                  <a:lnTo>
                    <a:pt x="280" y="42"/>
                  </a:lnTo>
                  <a:lnTo>
                    <a:pt x="280" y="4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7" name="Freeform 7"/>
            <p:cNvSpPr>
              <a:spLocks/>
            </p:cNvSpPr>
            <p:nvPr/>
          </p:nvSpPr>
          <p:spPr bwMode="ltGray">
            <a:xfrm>
              <a:off x="4918" y="3553"/>
              <a:ext cx="314" cy="767"/>
            </a:xfrm>
            <a:custGeom>
              <a:avLst/>
              <a:gdLst>
                <a:gd name="T0" fmla="*/ 284 w 314"/>
                <a:gd name="T1" fmla="*/ 6 h 767"/>
                <a:gd name="T2" fmla="*/ 278 w 314"/>
                <a:gd name="T3" fmla="*/ 6 h 767"/>
                <a:gd name="T4" fmla="*/ 272 w 314"/>
                <a:gd name="T5" fmla="*/ 12 h 767"/>
                <a:gd name="T6" fmla="*/ 254 w 314"/>
                <a:gd name="T7" fmla="*/ 18 h 767"/>
                <a:gd name="T8" fmla="*/ 230 w 314"/>
                <a:gd name="T9" fmla="*/ 24 h 767"/>
                <a:gd name="T10" fmla="*/ 206 w 314"/>
                <a:gd name="T11" fmla="*/ 42 h 767"/>
                <a:gd name="T12" fmla="*/ 188 w 314"/>
                <a:gd name="T13" fmla="*/ 48 h 767"/>
                <a:gd name="T14" fmla="*/ 176 w 314"/>
                <a:gd name="T15" fmla="*/ 54 h 767"/>
                <a:gd name="T16" fmla="*/ 170 w 314"/>
                <a:gd name="T17" fmla="*/ 54 h 767"/>
                <a:gd name="T18" fmla="*/ 150 w 314"/>
                <a:gd name="T19" fmla="*/ 169 h 767"/>
                <a:gd name="T20" fmla="*/ 110 w 314"/>
                <a:gd name="T21" fmla="*/ 225 h 767"/>
                <a:gd name="T22" fmla="*/ 54 w 314"/>
                <a:gd name="T23" fmla="*/ 383 h 767"/>
                <a:gd name="T24" fmla="*/ 82 w 314"/>
                <a:gd name="T25" fmla="*/ 555 h 767"/>
                <a:gd name="T26" fmla="*/ 40 w 314"/>
                <a:gd name="T27" fmla="*/ 679 h 767"/>
                <a:gd name="T28" fmla="*/ 0 w 314"/>
                <a:gd name="T29" fmla="*/ 767 h 767"/>
                <a:gd name="T30" fmla="*/ 108 w 314"/>
                <a:gd name="T31" fmla="*/ 767 h 767"/>
                <a:gd name="T32" fmla="*/ 120 w 314"/>
                <a:gd name="T33" fmla="*/ 611 h 767"/>
                <a:gd name="T34" fmla="*/ 148 w 314"/>
                <a:gd name="T35" fmla="*/ 499 h 767"/>
                <a:gd name="T36" fmla="*/ 160 w 314"/>
                <a:gd name="T37" fmla="*/ 367 h 767"/>
                <a:gd name="T38" fmla="*/ 218 w 314"/>
                <a:gd name="T39" fmla="*/ 327 h 767"/>
                <a:gd name="T40" fmla="*/ 238 w 314"/>
                <a:gd name="T41" fmla="*/ 221 h 767"/>
                <a:gd name="T42" fmla="*/ 296 w 314"/>
                <a:gd name="T43" fmla="*/ 135 h 767"/>
                <a:gd name="T44" fmla="*/ 314 w 314"/>
                <a:gd name="T45" fmla="*/ 0 h 767"/>
                <a:gd name="T46" fmla="*/ 302 w 314"/>
                <a:gd name="T47" fmla="*/ 0 h 767"/>
                <a:gd name="T48" fmla="*/ 296 w 314"/>
                <a:gd name="T49" fmla="*/ 0 h 767"/>
                <a:gd name="T50" fmla="*/ 290 w 314"/>
                <a:gd name="T51" fmla="*/ 0 h 767"/>
                <a:gd name="T52" fmla="*/ 284 w 314"/>
                <a:gd name="T53" fmla="*/ 6 h 767"/>
                <a:gd name="T54" fmla="*/ 284 w 314"/>
                <a:gd name="T55" fmla="*/ 6 h 767"/>
                <a:gd name="T56" fmla="*/ 284 w 314"/>
                <a:gd name="T57" fmla="*/ 6 h 767"/>
                <a:gd name="T58" fmla="*/ 284 w 314"/>
                <a:gd name="T59" fmla="*/ 6 h 7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14" h="767">
                  <a:moveTo>
                    <a:pt x="284" y="6"/>
                  </a:moveTo>
                  <a:lnTo>
                    <a:pt x="278" y="6"/>
                  </a:lnTo>
                  <a:lnTo>
                    <a:pt x="272" y="12"/>
                  </a:lnTo>
                  <a:lnTo>
                    <a:pt x="254" y="18"/>
                  </a:lnTo>
                  <a:lnTo>
                    <a:pt x="230" y="24"/>
                  </a:lnTo>
                  <a:lnTo>
                    <a:pt x="206" y="42"/>
                  </a:lnTo>
                  <a:lnTo>
                    <a:pt x="188" y="48"/>
                  </a:lnTo>
                  <a:lnTo>
                    <a:pt x="176" y="54"/>
                  </a:lnTo>
                  <a:lnTo>
                    <a:pt x="170" y="54"/>
                  </a:lnTo>
                  <a:lnTo>
                    <a:pt x="150" y="169"/>
                  </a:lnTo>
                  <a:lnTo>
                    <a:pt x="110" y="225"/>
                  </a:lnTo>
                  <a:lnTo>
                    <a:pt x="54" y="383"/>
                  </a:lnTo>
                  <a:lnTo>
                    <a:pt x="82" y="555"/>
                  </a:lnTo>
                  <a:lnTo>
                    <a:pt x="40" y="679"/>
                  </a:lnTo>
                  <a:lnTo>
                    <a:pt x="0" y="767"/>
                  </a:lnTo>
                  <a:lnTo>
                    <a:pt x="108" y="767"/>
                  </a:lnTo>
                  <a:lnTo>
                    <a:pt x="120" y="611"/>
                  </a:lnTo>
                  <a:lnTo>
                    <a:pt x="148" y="499"/>
                  </a:lnTo>
                  <a:lnTo>
                    <a:pt x="160" y="367"/>
                  </a:lnTo>
                  <a:lnTo>
                    <a:pt x="218" y="327"/>
                  </a:lnTo>
                  <a:lnTo>
                    <a:pt x="238" y="221"/>
                  </a:lnTo>
                  <a:lnTo>
                    <a:pt x="296" y="135"/>
                  </a:lnTo>
                  <a:lnTo>
                    <a:pt x="314" y="0"/>
                  </a:lnTo>
                  <a:lnTo>
                    <a:pt x="302" y="0"/>
                  </a:lnTo>
                  <a:lnTo>
                    <a:pt x="296" y="0"/>
                  </a:lnTo>
                  <a:lnTo>
                    <a:pt x="290" y="0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  <a:lnTo>
                    <a:pt x="284" y="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8" name="Freeform 8"/>
            <p:cNvSpPr>
              <a:spLocks/>
            </p:cNvSpPr>
            <p:nvPr/>
          </p:nvSpPr>
          <p:spPr bwMode="ltGray">
            <a:xfrm>
              <a:off x="4700" y="3697"/>
              <a:ext cx="275" cy="623"/>
            </a:xfrm>
            <a:custGeom>
              <a:avLst/>
              <a:gdLst>
                <a:gd name="T0" fmla="*/ 257 w 275"/>
                <a:gd name="T1" fmla="*/ 12 h 623"/>
                <a:gd name="T2" fmla="*/ 239 w 275"/>
                <a:gd name="T3" fmla="*/ 6 h 623"/>
                <a:gd name="T4" fmla="*/ 203 w 275"/>
                <a:gd name="T5" fmla="*/ 6 h 623"/>
                <a:gd name="T6" fmla="*/ 203 w 275"/>
                <a:gd name="T7" fmla="*/ 6 h 623"/>
                <a:gd name="T8" fmla="*/ 197 w 275"/>
                <a:gd name="T9" fmla="*/ 6 h 623"/>
                <a:gd name="T10" fmla="*/ 185 w 275"/>
                <a:gd name="T11" fmla="*/ 0 h 623"/>
                <a:gd name="T12" fmla="*/ 173 w 275"/>
                <a:gd name="T13" fmla="*/ 0 h 623"/>
                <a:gd name="T14" fmla="*/ 166 w 275"/>
                <a:gd name="T15" fmla="*/ 0 h 623"/>
                <a:gd name="T16" fmla="*/ 160 w 275"/>
                <a:gd name="T17" fmla="*/ 0 h 623"/>
                <a:gd name="T18" fmla="*/ 144 w 275"/>
                <a:gd name="T19" fmla="*/ 117 h 623"/>
                <a:gd name="T20" fmla="*/ 128 w 275"/>
                <a:gd name="T21" fmla="*/ 185 h 623"/>
                <a:gd name="T22" fmla="*/ 58 w 275"/>
                <a:gd name="T23" fmla="*/ 299 h 623"/>
                <a:gd name="T24" fmla="*/ 54 w 275"/>
                <a:gd name="T25" fmla="*/ 441 h 623"/>
                <a:gd name="T26" fmla="*/ 24 w 275"/>
                <a:gd name="T27" fmla="*/ 523 h 623"/>
                <a:gd name="T28" fmla="*/ 0 w 275"/>
                <a:gd name="T29" fmla="*/ 623 h 623"/>
                <a:gd name="T30" fmla="*/ 78 w 275"/>
                <a:gd name="T31" fmla="*/ 623 h 623"/>
                <a:gd name="T32" fmla="*/ 92 w 275"/>
                <a:gd name="T33" fmla="*/ 555 h 623"/>
                <a:gd name="T34" fmla="*/ 134 w 275"/>
                <a:gd name="T35" fmla="*/ 447 h 623"/>
                <a:gd name="T36" fmla="*/ 158 w 275"/>
                <a:gd name="T37" fmla="*/ 315 h 623"/>
                <a:gd name="T38" fmla="*/ 184 w 275"/>
                <a:gd name="T39" fmla="*/ 257 h 623"/>
                <a:gd name="T40" fmla="*/ 216 w 275"/>
                <a:gd name="T41" fmla="*/ 211 h 623"/>
                <a:gd name="T42" fmla="*/ 222 w 275"/>
                <a:gd name="T43" fmla="*/ 145 h 623"/>
                <a:gd name="T44" fmla="*/ 240 w 275"/>
                <a:gd name="T45" fmla="*/ 111 h 623"/>
                <a:gd name="T46" fmla="*/ 262 w 275"/>
                <a:gd name="T47" fmla="*/ 79 h 623"/>
                <a:gd name="T48" fmla="*/ 275 w 275"/>
                <a:gd name="T49" fmla="*/ 6 h 623"/>
                <a:gd name="T50" fmla="*/ 263 w 275"/>
                <a:gd name="T51" fmla="*/ 12 h 623"/>
                <a:gd name="T52" fmla="*/ 257 w 275"/>
                <a:gd name="T53" fmla="*/ 12 h 623"/>
                <a:gd name="T54" fmla="*/ 257 w 275"/>
                <a:gd name="T55" fmla="*/ 12 h 623"/>
                <a:gd name="T56" fmla="*/ 257 w 275"/>
                <a:gd name="T57" fmla="*/ 12 h 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75" h="623">
                  <a:moveTo>
                    <a:pt x="257" y="12"/>
                  </a:moveTo>
                  <a:lnTo>
                    <a:pt x="239" y="6"/>
                  </a:lnTo>
                  <a:lnTo>
                    <a:pt x="203" y="6"/>
                  </a:lnTo>
                  <a:lnTo>
                    <a:pt x="203" y="6"/>
                  </a:lnTo>
                  <a:lnTo>
                    <a:pt x="197" y="6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44" y="117"/>
                  </a:lnTo>
                  <a:lnTo>
                    <a:pt x="128" y="185"/>
                  </a:lnTo>
                  <a:lnTo>
                    <a:pt x="58" y="299"/>
                  </a:lnTo>
                  <a:lnTo>
                    <a:pt x="54" y="441"/>
                  </a:lnTo>
                  <a:lnTo>
                    <a:pt x="24" y="523"/>
                  </a:lnTo>
                  <a:lnTo>
                    <a:pt x="0" y="623"/>
                  </a:lnTo>
                  <a:lnTo>
                    <a:pt x="78" y="623"/>
                  </a:lnTo>
                  <a:lnTo>
                    <a:pt x="92" y="555"/>
                  </a:lnTo>
                  <a:lnTo>
                    <a:pt x="134" y="447"/>
                  </a:lnTo>
                  <a:lnTo>
                    <a:pt x="158" y="315"/>
                  </a:lnTo>
                  <a:lnTo>
                    <a:pt x="184" y="257"/>
                  </a:lnTo>
                  <a:lnTo>
                    <a:pt x="216" y="211"/>
                  </a:lnTo>
                  <a:lnTo>
                    <a:pt x="222" y="145"/>
                  </a:lnTo>
                  <a:lnTo>
                    <a:pt x="240" y="111"/>
                  </a:lnTo>
                  <a:lnTo>
                    <a:pt x="262" y="79"/>
                  </a:lnTo>
                  <a:lnTo>
                    <a:pt x="275" y="6"/>
                  </a:lnTo>
                  <a:lnTo>
                    <a:pt x="263" y="12"/>
                  </a:lnTo>
                  <a:lnTo>
                    <a:pt x="257" y="12"/>
                  </a:lnTo>
                  <a:lnTo>
                    <a:pt x="257" y="12"/>
                  </a:lnTo>
                  <a:lnTo>
                    <a:pt x="257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29" name="Freeform 9"/>
            <p:cNvSpPr>
              <a:spLocks/>
            </p:cNvSpPr>
            <p:nvPr/>
          </p:nvSpPr>
          <p:spPr bwMode="ltGray">
            <a:xfrm>
              <a:off x="4522" y="3709"/>
              <a:ext cx="213" cy="611"/>
            </a:xfrm>
            <a:custGeom>
              <a:avLst/>
              <a:gdLst>
                <a:gd name="T0" fmla="*/ 171 w 213"/>
                <a:gd name="T1" fmla="*/ 12 h 611"/>
                <a:gd name="T2" fmla="*/ 159 w 213"/>
                <a:gd name="T3" fmla="*/ 24 h 611"/>
                <a:gd name="T4" fmla="*/ 153 w 213"/>
                <a:gd name="T5" fmla="*/ 36 h 611"/>
                <a:gd name="T6" fmla="*/ 128 w 213"/>
                <a:gd name="T7" fmla="*/ 60 h 611"/>
                <a:gd name="T8" fmla="*/ 110 w 213"/>
                <a:gd name="T9" fmla="*/ 83 h 611"/>
                <a:gd name="T10" fmla="*/ 86 w 213"/>
                <a:gd name="T11" fmla="*/ 119 h 611"/>
                <a:gd name="T12" fmla="*/ 68 w 213"/>
                <a:gd name="T13" fmla="*/ 167 h 611"/>
                <a:gd name="T14" fmla="*/ 68 w 213"/>
                <a:gd name="T15" fmla="*/ 221 h 611"/>
                <a:gd name="T16" fmla="*/ 68 w 213"/>
                <a:gd name="T17" fmla="*/ 227 h 611"/>
                <a:gd name="T18" fmla="*/ 68 w 213"/>
                <a:gd name="T19" fmla="*/ 233 h 611"/>
                <a:gd name="T20" fmla="*/ 68 w 213"/>
                <a:gd name="T21" fmla="*/ 239 h 611"/>
                <a:gd name="T22" fmla="*/ 68 w 213"/>
                <a:gd name="T23" fmla="*/ 245 h 611"/>
                <a:gd name="T24" fmla="*/ 68 w 213"/>
                <a:gd name="T25" fmla="*/ 251 h 611"/>
                <a:gd name="T26" fmla="*/ 68 w 213"/>
                <a:gd name="T27" fmla="*/ 251 h 611"/>
                <a:gd name="T28" fmla="*/ 68 w 213"/>
                <a:gd name="T29" fmla="*/ 257 h 611"/>
                <a:gd name="T30" fmla="*/ 68 w 213"/>
                <a:gd name="T31" fmla="*/ 269 h 611"/>
                <a:gd name="T32" fmla="*/ 74 w 213"/>
                <a:gd name="T33" fmla="*/ 287 h 611"/>
                <a:gd name="T34" fmla="*/ 80 w 213"/>
                <a:gd name="T35" fmla="*/ 305 h 611"/>
                <a:gd name="T36" fmla="*/ 86 w 213"/>
                <a:gd name="T37" fmla="*/ 311 h 611"/>
                <a:gd name="T38" fmla="*/ 86 w 213"/>
                <a:gd name="T39" fmla="*/ 311 h 611"/>
                <a:gd name="T40" fmla="*/ 92 w 213"/>
                <a:gd name="T41" fmla="*/ 317 h 611"/>
                <a:gd name="T42" fmla="*/ 92 w 213"/>
                <a:gd name="T43" fmla="*/ 323 h 611"/>
                <a:gd name="T44" fmla="*/ 92 w 213"/>
                <a:gd name="T45" fmla="*/ 323 h 611"/>
                <a:gd name="T46" fmla="*/ 24 w 213"/>
                <a:gd name="T47" fmla="*/ 437 h 611"/>
                <a:gd name="T48" fmla="*/ 18 w 213"/>
                <a:gd name="T49" fmla="*/ 471 h 611"/>
                <a:gd name="T50" fmla="*/ 0 w 213"/>
                <a:gd name="T51" fmla="*/ 547 h 611"/>
                <a:gd name="T52" fmla="*/ 50 w 213"/>
                <a:gd name="T53" fmla="*/ 611 h 611"/>
                <a:gd name="T54" fmla="*/ 114 w 213"/>
                <a:gd name="T55" fmla="*/ 611 h 611"/>
                <a:gd name="T56" fmla="*/ 104 w 213"/>
                <a:gd name="T57" fmla="*/ 555 h 611"/>
                <a:gd name="T58" fmla="*/ 120 w 213"/>
                <a:gd name="T59" fmla="*/ 515 h 611"/>
                <a:gd name="T60" fmla="*/ 150 w 213"/>
                <a:gd name="T61" fmla="*/ 449 h 611"/>
                <a:gd name="T62" fmla="*/ 166 w 213"/>
                <a:gd name="T63" fmla="*/ 377 h 611"/>
                <a:gd name="T64" fmla="*/ 156 w 213"/>
                <a:gd name="T65" fmla="*/ 295 h 611"/>
                <a:gd name="T66" fmla="*/ 170 w 213"/>
                <a:gd name="T67" fmla="*/ 203 h 611"/>
                <a:gd name="T68" fmla="*/ 212 w 213"/>
                <a:gd name="T69" fmla="*/ 95 h 611"/>
                <a:gd name="T70" fmla="*/ 213 w 213"/>
                <a:gd name="T71" fmla="*/ 0 h 611"/>
                <a:gd name="T72" fmla="*/ 207 w 213"/>
                <a:gd name="T73" fmla="*/ 0 h 611"/>
                <a:gd name="T74" fmla="*/ 201 w 213"/>
                <a:gd name="T75" fmla="*/ 0 h 611"/>
                <a:gd name="T76" fmla="*/ 195 w 213"/>
                <a:gd name="T77" fmla="*/ 0 h 611"/>
                <a:gd name="T78" fmla="*/ 189 w 213"/>
                <a:gd name="T79" fmla="*/ 0 h 611"/>
                <a:gd name="T80" fmla="*/ 183 w 213"/>
                <a:gd name="T81" fmla="*/ 6 h 611"/>
                <a:gd name="T82" fmla="*/ 177 w 213"/>
                <a:gd name="T83" fmla="*/ 6 h 611"/>
                <a:gd name="T84" fmla="*/ 171 w 213"/>
                <a:gd name="T85" fmla="*/ 12 h 611"/>
                <a:gd name="T86" fmla="*/ 171 w 213"/>
                <a:gd name="T87" fmla="*/ 12 h 611"/>
                <a:gd name="T88" fmla="*/ 171 w 213"/>
                <a:gd name="T89" fmla="*/ 12 h 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13" h="611">
                  <a:moveTo>
                    <a:pt x="171" y="12"/>
                  </a:moveTo>
                  <a:lnTo>
                    <a:pt x="159" y="24"/>
                  </a:lnTo>
                  <a:lnTo>
                    <a:pt x="153" y="36"/>
                  </a:lnTo>
                  <a:lnTo>
                    <a:pt x="128" y="60"/>
                  </a:lnTo>
                  <a:lnTo>
                    <a:pt x="110" y="83"/>
                  </a:lnTo>
                  <a:lnTo>
                    <a:pt x="86" y="119"/>
                  </a:lnTo>
                  <a:lnTo>
                    <a:pt x="68" y="167"/>
                  </a:lnTo>
                  <a:lnTo>
                    <a:pt x="68" y="221"/>
                  </a:lnTo>
                  <a:lnTo>
                    <a:pt x="68" y="227"/>
                  </a:lnTo>
                  <a:lnTo>
                    <a:pt x="68" y="233"/>
                  </a:lnTo>
                  <a:lnTo>
                    <a:pt x="68" y="239"/>
                  </a:lnTo>
                  <a:lnTo>
                    <a:pt x="68" y="245"/>
                  </a:lnTo>
                  <a:lnTo>
                    <a:pt x="68" y="251"/>
                  </a:lnTo>
                  <a:lnTo>
                    <a:pt x="68" y="251"/>
                  </a:lnTo>
                  <a:lnTo>
                    <a:pt x="68" y="257"/>
                  </a:lnTo>
                  <a:lnTo>
                    <a:pt x="68" y="269"/>
                  </a:lnTo>
                  <a:lnTo>
                    <a:pt x="74" y="287"/>
                  </a:lnTo>
                  <a:lnTo>
                    <a:pt x="80" y="305"/>
                  </a:lnTo>
                  <a:lnTo>
                    <a:pt x="86" y="311"/>
                  </a:lnTo>
                  <a:lnTo>
                    <a:pt x="86" y="311"/>
                  </a:lnTo>
                  <a:lnTo>
                    <a:pt x="92" y="317"/>
                  </a:lnTo>
                  <a:lnTo>
                    <a:pt x="92" y="323"/>
                  </a:lnTo>
                  <a:lnTo>
                    <a:pt x="92" y="323"/>
                  </a:lnTo>
                  <a:lnTo>
                    <a:pt x="24" y="437"/>
                  </a:lnTo>
                  <a:lnTo>
                    <a:pt x="18" y="471"/>
                  </a:lnTo>
                  <a:lnTo>
                    <a:pt x="0" y="547"/>
                  </a:lnTo>
                  <a:lnTo>
                    <a:pt x="50" y="611"/>
                  </a:lnTo>
                  <a:lnTo>
                    <a:pt x="114" y="611"/>
                  </a:lnTo>
                  <a:lnTo>
                    <a:pt x="104" y="555"/>
                  </a:lnTo>
                  <a:lnTo>
                    <a:pt x="120" y="515"/>
                  </a:lnTo>
                  <a:lnTo>
                    <a:pt x="150" y="449"/>
                  </a:lnTo>
                  <a:lnTo>
                    <a:pt x="166" y="377"/>
                  </a:lnTo>
                  <a:lnTo>
                    <a:pt x="156" y="295"/>
                  </a:lnTo>
                  <a:lnTo>
                    <a:pt x="170" y="203"/>
                  </a:lnTo>
                  <a:lnTo>
                    <a:pt x="212" y="95"/>
                  </a:lnTo>
                  <a:lnTo>
                    <a:pt x="213" y="0"/>
                  </a:lnTo>
                  <a:lnTo>
                    <a:pt x="20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0"/>
                  </a:lnTo>
                  <a:lnTo>
                    <a:pt x="183" y="6"/>
                  </a:lnTo>
                  <a:lnTo>
                    <a:pt x="177" y="6"/>
                  </a:lnTo>
                  <a:lnTo>
                    <a:pt x="171" y="12"/>
                  </a:lnTo>
                  <a:lnTo>
                    <a:pt x="171" y="12"/>
                  </a:lnTo>
                  <a:lnTo>
                    <a:pt x="171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ltGray">
            <a:xfrm>
              <a:off x="4292" y="3936"/>
              <a:ext cx="167" cy="384"/>
            </a:xfrm>
            <a:custGeom>
              <a:avLst/>
              <a:gdLst>
                <a:gd name="T0" fmla="*/ 149 w 167"/>
                <a:gd name="T1" fmla="*/ 60 h 384"/>
                <a:gd name="T2" fmla="*/ 119 w 167"/>
                <a:gd name="T3" fmla="*/ 30 h 384"/>
                <a:gd name="T4" fmla="*/ 89 w 167"/>
                <a:gd name="T5" fmla="*/ 12 h 384"/>
                <a:gd name="T6" fmla="*/ 59 w 167"/>
                <a:gd name="T7" fmla="*/ 0 h 384"/>
                <a:gd name="T8" fmla="*/ 54 w 167"/>
                <a:gd name="T9" fmla="*/ 70 h 384"/>
                <a:gd name="T10" fmla="*/ 46 w 167"/>
                <a:gd name="T11" fmla="*/ 112 h 384"/>
                <a:gd name="T12" fmla="*/ 52 w 167"/>
                <a:gd name="T13" fmla="*/ 168 h 384"/>
                <a:gd name="T14" fmla="*/ 24 w 167"/>
                <a:gd name="T15" fmla="*/ 194 h 384"/>
                <a:gd name="T16" fmla="*/ 16 w 167"/>
                <a:gd name="T17" fmla="*/ 258 h 384"/>
                <a:gd name="T18" fmla="*/ 2 w 167"/>
                <a:gd name="T19" fmla="*/ 300 h 384"/>
                <a:gd name="T20" fmla="*/ 0 w 167"/>
                <a:gd name="T21" fmla="*/ 352 h 384"/>
                <a:gd name="T22" fmla="*/ 47 w 167"/>
                <a:gd name="T23" fmla="*/ 384 h 384"/>
                <a:gd name="T24" fmla="*/ 149 w 167"/>
                <a:gd name="T25" fmla="*/ 384 h 384"/>
                <a:gd name="T26" fmla="*/ 134 w 167"/>
                <a:gd name="T27" fmla="*/ 350 h 384"/>
                <a:gd name="T28" fmla="*/ 104 w 167"/>
                <a:gd name="T29" fmla="*/ 324 h 384"/>
                <a:gd name="T30" fmla="*/ 138 w 167"/>
                <a:gd name="T31" fmla="*/ 274 h 384"/>
                <a:gd name="T32" fmla="*/ 122 w 167"/>
                <a:gd name="T33" fmla="*/ 220 h 384"/>
                <a:gd name="T34" fmla="*/ 132 w 167"/>
                <a:gd name="T35" fmla="*/ 186 h 384"/>
                <a:gd name="T36" fmla="*/ 140 w 167"/>
                <a:gd name="T37" fmla="*/ 154 h 384"/>
                <a:gd name="T38" fmla="*/ 167 w 167"/>
                <a:gd name="T39" fmla="*/ 90 h 384"/>
                <a:gd name="T40" fmla="*/ 149 w 167"/>
                <a:gd name="T41" fmla="*/ 60 h 384"/>
                <a:gd name="T42" fmla="*/ 149 w 167"/>
                <a:gd name="T43" fmla="*/ 60 h 384"/>
                <a:gd name="T44" fmla="*/ 149 w 167"/>
                <a:gd name="T45" fmla="*/ 60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67" h="384">
                  <a:moveTo>
                    <a:pt x="149" y="60"/>
                  </a:moveTo>
                  <a:lnTo>
                    <a:pt x="119" y="30"/>
                  </a:lnTo>
                  <a:lnTo>
                    <a:pt x="89" y="12"/>
                  </a:lnTo>
                  <a:lnTo>
                    <a:pt x="59" y="0"/>
                  </a:lnTo>
                  <a:lnTo>
                    <a:pt x="54" y="70"/>
                  </a:lnTo>
                  <a:lnTo>
                    <a:pt x="46" y="112"/>
                  </a:lnTo>
                  <a:lnTo>
                    <a:pt x="52" y="168"/>
                  </a:lnTo>
                  <a:lnTo>
                    <a:pt x="24" y="194"/>
                  </a:lnTo>
                  <a:lnTo>
                    <a:pt x="16" y="258"/>
                  </a:lnTo>
                  <a:lnTo>
                    <a:pt x="2" y="300"/>
                  </a:lnTo>
                  <a:lnTo>
                    <a:pt x="0" y="352"/>
                  </a:lnTo>
                  <a:lnTo>
                    <a:pt x="47" y="384"/>
                  </a:lnTo>
                  <a:lnTo>
                    <a:pt x="149" y="384"/>
                  </a:lnTo>
                  <a:lnTo>
                    <a:pt x="134" y="350"/>
                  </a:lnTo>
                  <a:lnTo>
                    <a:pt x="104" y="324"/>
                  </a:lnTo>
                  <a:lnTo>
                    <a:pt x="138" y="274"/>
                  </a:lnTo>
                  <a:lnTo>
                    <a:pt x="122" y="220"/>
                  </a:lnTo>
                  <a:lnTo>
                    <a:pt x="132" y="186"/>
                  </a:lnTo>
                  <a:lnTo>
                    <a:pt x="140" y="154"/>
                  </a:lnTo>
                  <a:lnTo>
                    <a:pt x="167" y="90"/>
                  </a:lnTo>
                  <a:lnTo>
                    <a:pt x="149" y="60"/>
                  </a:lnTo>
                  <a:lnTo>
                    <a:pt x="149" y="60"/>
                  </a:lnTo>
                  <a:lnTo>
                    <a:pt x="149" y="6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31" name="Freeform 11"/>
            <p:cNvSpPr>
              <a:spLocks/>
            </p:cNvSpPr>
            <p:nvPr/>
          </p:nvSpPr>
          <p:spPr bwMode="ltGray">
            <a:xfrm>
              <a:off x="4100" y="4020"/>
              <a:ext cx="166" cy="300"/>
            </a:xfrm>
            <a:custGeom>
              <a:avLst/>
              <a:gdLst>
                <a:gd name="T0" fmla="*/ 136 w 166"/>
                <a:gd name="T1" fmla="*/ 12 h 300"/>
                <a:gd name="T2" fmla="*/ 100 w 166"/>
                <a:gd name="T3" fmla="*/ 0 h 300"/>
                <a:gd name="T4" fmla="*/ 78 w 166"/>
                <a:gd name="T5" fmla="*/ 64 h 300"/>
                <a:gd name="T6" fmla="*/ 70 w 166"/>
                <a:gd name="T7" fmla="*/ 126 h 300"/>
                <a:gd name="T8" fmla="*/ 46 w 166"/>
                <a:gd name="T9" fmla="*/ 184 h 300"/>
                <a:gd name="T10" fmla="*/ 58 w 166"/>
                <a:gd name="T11" fmla="*/ 232 h 300"/>
                <a:gd name="T12" fmla="*/ 38 w 166"/>
                <a:gd name="T13" fmla="*/ 268 h 300"/>
                <a:gd name="T14" fmla="*/ 0 w 166"/>
                <a:gd name="T15" fmla="*/ 300 h 300"/>
                <a:gd name="T16" fmla="*/ 160 w 166"/>
                <a:gd name="T17" fmla="*/ 300 h 300"/>
                <a:gd name="T18" fmla="*/ 136 w 166"/>
                <a:gd name="T19" fmla="*/ 272 h 300"/>
                <a:gd name="T20" fmla="*/ 98 w 166"/>
                <a:gd name="T21" fmla="*/ 234 h 300"/>
                <a:gd name="T22" fmla="*/ 130 w 166"/>
                <a:gd name="T23" fmla="*/ 188 h 300"/>
                <a:gd name="T24" fmla="*/ 138 w 166"/>
                <a:gd name="T25" fmla="*/ 134 h 300"/>
                <a:gd name="T26" fmla="*/ 144 w 166"/>
                <a:gd name="T27" fmla="*/ 94 h 300"/>
                <a:gd name="T28" fmla="*/ 164 w 166"/>
                <a:gd name="T29" fmla="*/ 60 h 300"/>
                <a:gd name="T30" fmla="*/ 166 w 166"/>
                <a:gd name="T31" fmla="*/ 0 h 300"/>
                <a:gd name="T32" fmla="*/ 136 w 166"/>
                <a:gd name="T33" fmla="*/ 12 h 300"/>
                <a:gd name="T34" fmla="*/ 136 w 166"/>
                <a:gd name="T35" fmla="*/ 12 h 300"/>
                <a:gd name="T36" fmla="*/ 136 w 166"/>
                <a:gd name="T37" fmla="*/ 12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6" h="300">
                  <a:moveTo>
                    <a:pt x="136" y="12"/>
                  </a:moveTo>
                  <a:lnTo>
                    <a:pt x="100" y="0"/>
                  </a:lnTo>
                  <a:lnTo>
                    <a:pt x="78" y="64"/>
                  </a:lnTo>
                  <a:lnTo>
                    <a:pt x="70" y="126"/>
                  </a:lnTo>
                  <a:lnTo>
                    <a:pt x="46" y="184"/>
                  </a:lnTo>
                  <a:lnTo>
                    <a:pt x="58" y="232"/>
                  </a:lnTo>
                  <a:lnTo>
                    <a:pt x="38" y="268"/>
                  </a:lnTo>
                  <a:lnTo>
                    <a:pt x="0" y="300"/>
                  </a:lnTo>
                  <a:lnTo>
                    <a:pt x="160" y="300"/>
                  </a:lnTo>
                  <a:lnTo>
                    <a:pt x="136" y="272"/>
                  </a:lnTo>
                  <a:lnTo>
                    <a:pt x="98" y="234"/>
                  </a:lnTo>
                  <a:lnTo>
                    <a:pt x="130" y="188"/>
                  </a:lnTo>
                  <a:lnTo>
                    <a:pt x="138" y="134"/>
                  </a:lnTo>
                  <a:lnTo>
                    <a:pt x="144" y="94"/>
                  </a:lnTo>
                  <a:lnTo>
                    <a:pt x="164" y="60"/>
                  </a:lnTo>
                  <a:lnTo>
                    <a:pt x="166" y="0"/>
                  </a:lnTo>
                  <a:lnTo>
                    <a:pt x="136" y="12"/>
                  </a:lnTo>
                  <a:lnTo>
                    <a:pt x="136" y="12"/>
                  </a:lnTo>
                  <a:lnTo>
                    <a:pt x="136" y="12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32" name="Freeform 12"/>
            <p:cNvSpPr>
              <a:spLocks/>
            </p:cNvSpPr>
            <p:nvPr/>
          </p:nvSpPr>
          <p:spPr bwMode="ltGray">
            <a:xfrm>
              <a:off x="3910" y="4038"/>
              <a:ext cx="237" cy="282"/>
            </a:xfrm>
            <a:custGeom>
              <a:avLst/>
              <a:gdLst>
                <a:gd name="T0" fmla="*/ 201 w 237"/>
                <a:gd name="T1" fmla="*/ 0 h 282"/>
                <a:gd name="T2" fmla="*/ 183 w 237"/>
                <a:gd name="T3" fmla="*/ 0 h 282"/>
                <a:gd name="T4" fmla="*/ 158 w 237"/>
                <a:gd name="T5" fmla="*/ 50 h 282"/>
                <a:gd name="T6" fmla="*/ 148 w 237"/>
                <a:gd name="T7" fmla="*/ 92 h 282"/>
                <a:gd name="T8" fmla="*/ 120 w 237"/>
                <a:gd name="T9" fmla="*/ 144 h 282"/>
                <a:gd name="T10" fmla="*/ 82 w 237"/>
                <a:gd name="T11" fmla="*/ 182 h 282"/>
                <a:gd name="T12" fmla="*/ 60 w 237"/>
                <a:gd name="T13" fmla="*/ 232 h 282"/>
                <a:gd name="T14" fmla="*/ 0 w 237"/>
                <a:gd name="T15" fmla="*/ 282 h 282"/>
                <a:gd name="T16" fmla="*/ 128 w 237"/>
                <a:gd name="T17" fmla="*/ 282 h 282"/>
                <a:gd name="T18" fmla="*/ 154 w 237"/>
                <a:gd name="T19" fmla="*/ 254 h 282"/>
                <a:gd name="T20" fmla="*/ 158 w 237"/>
                <a:gd name="T21" fmla="*/ 196 h 282"/>
                <a:gd name="T22" fmla="*/ 188 w 237"/>
                <a:gd name="T23" fmla="*/ 148 h 282"/>
                <a:gd name="T24" fmla="*/ 196 w 237"/>
                <a:gd name="T25" fmla="*/ 70 h 282"/>
                <a:gd name="T26" fmla="*/ 237 w 237"/>
                <a:gd name="T27" fmla="*/ 0 h 282"/>
                <a:gd name="T28" fmla="*/ 201 w 237"/>
                <a:gd name="T29" fmla="*/ 0 h 282"/>
                <a:gd name="T30" fmla="*/ 201 w 237"/>
                <a:gd name="T31" fmla="*/ 0 h 282"/>
                <a:gd name="T32" fmla="*/ 201 w 237"/>
                <a:gd name="T33" fmla="*/ 0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7" h="282">
                  <a:moveTo>
                    <a:pt x="201" y="0"/>
                  </a:moveTo>
                  <a:lnTo>
                    <a:pt x="183" y="0"/>
                  </a:lnTo>
                  <a:lnTo>
                    <a:pt x="158" y="50"/>
                  </a:lnTo>
                  <a:lnTo>
                    <a:pt x="148" y="92"/>
                  </a:lnTo>
                  <a:lnTo>
                    <a:pt x="120" y="144"/>
                  </a:lnTo>
                  <a:lnTo>
                    <a:pt x="82" y="182"/>
                  </a:lnTo>
                  <a:lnTo>
                    <a:pt x="60" y="232"/>
                  </a:lnTo>
                  <a:lnTo>
                    <a:pt x="0" y="282"/>
                  </a:lnTo>
                  <a:lnTo>
                    <a:pt x="128" y="282"/>
                  </a:lnTo>
                  <a:lnTo>
                    <a:pt x="154" y="254"/>
                  </a:lnTo>
                  <a:lnTo>
                    <a:pt x="158" y="196"/>
                  </a:lnTo>
                  <a:lnTo>
                    <a:pt x="188" y="148"/>
                  </a:lnTo>
                  <a:lnTo>
                    <a:pt x="196" y="70"/>
                  </a:lnTo>
                  <a:lnTo>
                    <a:pt x="237" y="0"/>
                  </a:lnTo>
                  <a:lnTo>
                    <a:pt x="201" y="0"/>
                  </a:lnTo>
                  <a:lnTo>
                    <a:pt x="201" y="0"/>
                  </a:lnTo>
                  <a:lnTo>
                    <a:pt x="20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33" name="Freeform 13"/>
            <p:cNvSpPr>
              <a:spLocks/>
            </p:cNvSpPr>
            <p:nvPr/>
          </p:nvSpPr>
          <p:spPr bwMode="ltGray">
            <a:xfrm>
              <a:off x="3674" y="4086"/>
              <a:ext cx="196" cy="234"/>
            </a:xfrm>
            <a:custGeom>
              <a:avLst/>
              <a:gdLst>
                <a:gd name="T0" fmla="*/ 167 w 196"/>
                <a:gd name="T1" fmla="*/ 54 h 234"/>
                <a:gd name="T2" fmla="*/ 113 w 196"/>
                <a:gd name="T3" fmla="*/ 24 h 234"/>
                <a:gd name="T4" fmla="*/ 83 w 196"/>
                <a:gd name="T5" fmla="*/ 0 h 234"/>
                <a:gd name="T6" fmla="*/ 80 w 196"/>
                <a:gd name="T7" fmla="*/ 62 h 234"/>
                <a:gd name="T8" fmla="*/ 58 w 196"/>
                <a:gd name="T9" fmla="*/ 100 h 234"/>
                <a:gd name="T10" fmla="*/ 54 w 196"/>
                <a:gd name="T11" fmla="*/ 160 h 234"/>
                <a:gd name="T12" fmla="*/ 36 w 196"/>
                <a:gd name="T13" fmla="*/ 202 h 234"/>
                <a:gd name="T14" fmla="*/ 0 w 196"/>
                <a:gd name="T15" fmla="*/ 234 h 234"/>
                <a:gd name="T16" fmla="*/ 146 w 196"/>
                <a:gd name="T17" fmla="*/ 234 h 234"/>
                <a:gd name="T18" fmla="*/ 170 w 196"/>
                <a:gd name="T19" fmla="*/ 198 h 234"/>
                <a:gd name="T20" fmla="*/ 158 w 196"/>
                <a:gd name="T21" fmla="*/ 138 h 234"/>
                <a:gd name="T22" fmla="*/ 196 w 196"/>
                <a:gd name="T23" fmla="*/ 100 h 234"/>
                <a:gd name="T24" fmla="*/ 191 w 196"/>
                <a:gd name="T25" fmla="*/ 54 h 234"/>
                <a:gd name="T26" fmla="*/ 167 w 196"/>
                <a:gd name="T27" fmla="*/ 54 h 234"/>
                <a:gd name="T28" fmla="*/ 167 w 196"/>
                <a:gd name="T29" fmla="*/ 54 h 234"/>
                <a:gd name="T30" fmla="*/ 167 w 196"/>
                <a:gd name="T31" fmla="*/ 54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6" h="234">
                  <a:moveTo>
                    <a:pt x="167" y="54"/>
                  </a:moveTo>
                  <a:lnTo>
                    <a:pt x="113" y="24"/>
                  </a:lnTo>
                  <a:lnTo>
                    <a:pt x="83" y="0"/>
                  </a:lnTo>
                  <a:lnTo>
                    <a:pt x="80" y="62"/>
                  </a:lnTo>
                  <a:lnTo>
                    <a:pt x="58" y="100"/>
                  </a:lnTo>
                  <a:lnTo>
                    <a:pt x="54" y="160"/>
                  </a:lnTo>
                  <a:lnTo>
                    <a:pt x="36" y="202"/>
                  </a:lnTo>
                  <a:lnTo>
                    <a:pt x="0" y="234"/>
                  </a:lnTo>
                  <a:lnTo>
                    <a:pt x="146" y="234"/>
                  </a:lnTo>
                  <a:lnTo>
                    <a:pt x="170" y="198"/>
                  </a:lnTo>
                  <a:lnTo>
                    <a:pt x="158" y="138"/>
                  </a:lnTo>
                  <a:lnTo>
                    <a:pt x="196" y="100"/>
                  </a:lnTo>
                  <a:lnTo>
                    <a:pt x="191" y="54"/>
                  </a:lnTo>
                  <a:lnTo>
                    <a:pt x="167" y="54"/>
                  </a:lnTo>
                  <a:lnTo>
                    <a:pt x="167" y="54"/>
                  </a:lnTo>
                  <a:lnTo>
                    <a:pt x="167" y="5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34" name="Freeform 14"/>
            <p:cNvSpPr>
              <a:spLocks/>
            </p:cNvSpPr>
            <p:nvPr/>
          </p:nvSpPr>
          <p:spPr bwMode="ltGray">
            <a:xfrm>
              <a:off x="3476" y="4068"/>
              <a:ext cx="190" cy="252"/>
            </a:xfrm>
            <a:custGeom>
              <a:avLst/>
              <a:gdLst>
                <a:gd name="T0" fmla="*/ 190 w 190"/>
                <a:gd name="T1" fmla="*/ 0 h 252"/>
                <a:gd name="T2" fmla="*/ 166 w 190"/>
                <a:gd name="T3" fmla="*/ 0 h 252"/>
                <a:gd name="T4" fmla="*/ 158 w 190"/>
                <a:gd name="T5" fmla="*/ 38 h 252"/>
                <a:gd name="T6" fmla="*/ 138 w 190"/>
                <a:gd name="T7" fmla="*/ 120 h 252"/>
                <a:gd name="T8" fmla="*/ 94 w 190"/>
                <a:gd name="T9" fmla="*/ 180 h 252"/>
                <a:gd name="T10" fmla="*/ 62 w 190"/>
                <a:gd name="T11" fmla="*/ 234 h 252"/>
                <a:gd name="T12" fmla="*/ 0 w 190"/>
                <a:gd name="T13" fmla="*/ 252 h 252"/>
                <a:gd name="T14" fmla="*/ 128 w 190"/>
                <a:gd name="T15" fmla="*/ 252 h 252"/>
                <a:gd name="T16" fmla="*/ 142 w 190"/>
                <a:gd name="T17" fmla="*/ 188 h 252"/>
                <a:gd name="T18" fmla="*/ 186 w 190"/>
                <a:gd name="T19" fmla="*/ 90 h 252"/>
                <a:gd name="T20" fmla="*/ 190 w 190"/>
                <a:gd name="T21" fmla="*/ 38 h 252"/>
                <a:gd name="T22" fmla="*/ 190 w 190"/>
                <a:gd name="T23" fmla="*/ 0 h 252"/>
                <a:gd name="T24" fmla="*/ 190 w 190"/>
                <a:gd name="T25" fmla="*/ 0 h 252"/>
                <a:gd name="T26" fmla="*/ 190 w 190"/>
                <a:gd name="T27" fmla="*/ 0 h 252"/>
                <a:gd name="T28" fmla="*/ 190 w 190"/>
                <a:gd name="T29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0" h="252">
                  <a:moveTo>
                    <a:pt x="190" y="0"/>
                  </a:moveTo>
                  <a:lnTo>
                    <a:pt x="166" y="0"/>
                  </a:lnTo>
                  <a:lnTo>
                    <a:pt x="158" y="38"/>
                  </a:lnTo>
                  <a:lnTo>
                    <a:pt x="138" y="120"/>
                  </a:lnTo>
                  <a:lnTo>
                    <a:pt x="94" y="180"/>
                  </a:lnTo>
                  <a:lnTo>
                    <a:pt x="62" y="234"/>
                  </a:lnTo>
                  <a:lnTo>
                    <a:pt x="0" y="252"/>
                  </a:lnTo>
                  <a:lnTo>
                    <a:pt x="128" y="252"/>
                  </a:lnTo>
                  <a:lnTo>
                    <a:pt x="142" y="188"/>
                  </a:lnTo>
                  <a:lnTo>
                    <a:pt x="186" y="90"/>
                  </a:lnTo>
                  <a:lnTo>
                    <a:pt x="190" y="38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  <a:lnTo>
                    <a:pt x="190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35" name="Freeform 15"/>
            <p:cNvSpPr>
              <a:spLocks/>
            </p:cNvSpPr>
            <p:nvPr/>
          </p:nvSpPr>
          <p:spPr bwMode="ltGray">
            <a:xfrm>
              <a:off x="3170" y="4188"/>
              <a:ext cx="230" cy="132"/>
            </a:xfrm>
            <a:custGeom>
              <a:avLst/>
              <a:gdLst>
                <a:gd name="T0" fmla="*/ 197 w 230"/>
                <a:gd name="T1" fmla="*/ 0 h 132"/>
                <a:gd name="T2" fmla="*/ 191 w 230"/>
                <a:gd name="T3" fmla="*/ 0 h 132"/>
                <a:gd name="T4" fmla="*/ 185 w 230"/>
                <a:gd name="T5" fmla="*/ 0 h 132"/>
                <a:gd name="T6" fmla="*/ 173 w 230"/>
                <a:gd name="T7" fmla="*/ 0 h 132"/>
                <a:gd name="T8" fmla="*/ 161 w 230"/>
                <a:gd name="T9" fmla="*/ 0 h 132"/>
                <a:gd name="T10" fmla="*/ 155 w 230"/>
                <a:gd name="T11" fmla="*/ 0 h 132"/>
                <a:gd name="T12" fmla="*/ 138 w 230"/>
                <a:gd name="T13" fmla="*/ 6 h 132"/>
                <a:gd name="T14" fmla="*/ 132 w 230"/>
                <a:gd name="T15" fmla="*/ 6 h 132"/>
                <a:gd name="T16" fmla="*/ 35 w 230"/>
                <a:gd name="T17" fmla="*/ 18 h 132"/>
                <a:gd name="T18" fmla="*/ 11 w 230"/>
                <a:gd name="T19" fmla="*/ 30 h 132"/>
                <a:gd name="T20" fmla="*/ 23 w 230"/>
                <a:gd name="T21" fmla="*/ 54 h 132"/>
                <a:gd name="T22" fmla="*/ 0 w 230"/>
                <a:gd name="T23" fmla="*/ 100 h 132"/>
                <a:gd name="T24" fmla="*/ 0 w 230"/>
                <a:gd name="T25" fmla="*/ 132 h 132"/>
                <a:gd name="T26" fmla="*/ 162 w 230"/>
                <a:gd name="T27" fmla="*/ 132 h 132"/>
                <a:gd name="T28" fmla="*/ 204 w 230"/>
                <a:gd name="T29" fmla="*/ 88 h 132"/>
                <a:gd name="T30" fmla="*/ 230 w 230"/>
                <a:gd name="T31" fmla="*/ 46 h 132"/>
                <a:gd name="T32" fmla="*/ 214 w 230"/>
                <a:gd name="T33" fmla="*/ 24 h 132"/>
                <a:gd name="T34" fmla="*/ 215 w 230"/>
                <a:gd name="T35" fmla="*/ 0 h 132"/>
                <a:gd name="T36" fmla="*/ 209 w 230"/>
                <a:gd name="T37" fmla="*/ 0 h 132"/>
                <a:gd name="T38" fmla="*/ 203 w 230"/>
                <a:gd name="T39" fmla="*/ 0 h 132"/>
                <a:gd name="T40" fmla="*/ 203 w 230"/>
                <a:gd name="T41" fmla="*/ 0 h 132"/>
                <a:gd name="T42" fmla="*/ 197 w 230"/>
                <a:gd name="T43" fmla="*/ 0 h 132"/>
                <a:gd name="T44" fmla="*/ 197 w 230"/>
                <a:gd name="T45" fmla="*/ 0 h 132"/>
                <a:gd name="T46" fmla="*/ 197 w 230"/>
                <a:gd name="T47" fmla="*/ 0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30" h="132">
                  <a:moveTo>
                    <a:pt x="197" y="0"/>
                  </a:moveTo>
                  <a:lnTo>
                    <a:pt x="191" y="0"/>
                  </a:lnTo>
                  <a:lnTo>
                    <a:pt x="185" y="0"/>
                  </a:lnTo>
                  <a:lnTo>
                    <a:pt x="173" y="0"/>
                  </a:lnTo>
                  <a:lnTo>
                    <a:pt x="161" y="0"/>
                  </a:lnTo>
                  <a:lnTo>
                    <a:pt x="155" y="0"/>
                  </a:lnTo>
                  <a:lnTo>
                    <a:pt x="138" y="6"/>
                  </a:lnTo>
                  <a:lnTo>
                    <a:pt x="132" y="6"/>
                  </a:lnTo>
                  <a:lnTo>
                    <a:pt x="35" y="18"/>
                  </a:lnTo>
                  <a:lnTo>
                    <a:pt x="11" y="30"/>
                  </a:lnTo>
                  <a:lnTo>
                    <a:pt x="23" y="54"/>
                  </a:lnTo>
                  <a:lnTo>
                    <a:pt x="0" y="100"/>
                  </a:lnTo>
                  <a:lnTo>
                    <a:pt x="0" y="132"/>
                  </a:lnTo>
                  <a:lnTo>
                    <a:pt x="162" y="132"/>
                  </a:lnTo>
                  <a:lnTo>
                    <a:pt x="204" y="88"/>
                  </a:lnTo>
                  <a:lnTo>
                    <a:pt x="230" y="46"/>
                  </a:lnTo>
                  <a:lnTo>
                    <a:pt x="214" y="24"/>
                  </a:lnTo>
                  <a:lnTo>
                    <a:pt x="215" y="0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7" y="0"/>
                  </a:lnTo>
                  <a:lnTo>
                    <a:pt x="197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36" name="Freeform 16"/>
            <p:cNvSpPr>
              <a:spLocks/>
            </p:cNvSpPr>
            <p:nvPr/>
          </p:nvSpPr>
          <p:spPr bwMode="ltGray">
            <a:xfrm>
              <a:off x="3044" y="4218"/>
              <a:ext cx="89" cy="102"/>
            </a:xfrm>
            <a:custGeom>
              <a:avLst/>
              <a:gdLst>
                <a:gd name="T0" fmla="*/ 71 w 89"/>
                <a:gd name="T1" fmla="*/ 0 h 102"/>
                <a:gd name="T2" fmla="*/ 66 w 89"/>
                <a:gd name="T3" fmla="*/ 48 h 102"/>
                <a:gd name="T4" fmla="*/ 30 w 89"/>
                <a:gd name="T5" fmla="*/ 72 h 102"/>
                <a:gd name="T6" fmla="*/ 0 w 89"/>
                <a:gd name="T7" fmla="*/ 102 h 102"/>
                <a:gd name="T8" fmla="*/ 66 w 89"/>
                <a:gd name="T9" fmla="*/ 102 h 102"/>
                <a:gd name="T10" fmla="*/ 88 w 89"/>
                <a:gd name="T11" fmla="*/ 56 h 102"/>
                <a:gd name="T12" fmla="*/ 89 w 89"/>
                <a:gd name="T13" fmla="*/ 6 h 102"/>
                <a:gd name="T14" fmla="*/ 71 w 89"/>
                <a:gd name="T15" fmla="*/ 0 h 102"/>
                <a:gd name="T16" fmla="*/ 71 w 89"/>
                <a:gd name="T17" fmla="*/ 0 h 102"/>
                <a:gd name="T18" fmla="*/ 71 w 89"/>
                <a:gd name="T19" fmla="*/ 0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9" h="102">
                  <a:moveTo>
                    <a:pt x="71" y="0"/>
                  </a:moveTo>
                  <a:lnTo>
                    <a:pt x="66" y="48"/>
                  </a:lnTo>
                  <a:lnTo>
                    <a:pt x="30" y="72"/>
                  </a:lnTo>
                  <a:lnTo>
                    <a:pt x="0" y="102"/>
                  </a:lnTo>
                  <a:lnTo>
                    <a:pt x="66" y="102"/>
                  </a:lnTo>
                  <a:lnTo>
                    <a:pt x="88" y="56"/>
                  </a:lnTo>
                  <a:lnTo>
                    <a:pt x="89" y="6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71" y="0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5137" name="Freeform 17"/>
            <p:cNvSpPr>
              <a:spLocks/>
            </p:cNvSpPr>
            <p:nvPr/>
          </p:nvSpPr>
          <p:spPr bwMode="ltGray">
            <a:xfrm>
              <a:off x="5482" y="3367"/>
              <a:ext cx="278" cy="953"/>
            </a:xfrm>
            <a:custGeom>
              <a:avLst/>
              <a:gdLst>
                <a:gd name="T0" fmla="*/ 278 w 278"/>
                <a:gd name="T1" fmla="*/ 24 h 953"/>
                <a:gd name="T2" fmla="*/ 272 w 278"/>
                <a:gd name="T3" fmla="*/ 24 h 953"/>
                <a:gd name="T4" fmla="*/ 272 w 278"/>
                <a:gd name="T5" fmla="*/ 18 h 953"/>
                <a:gd name="T6" fmla="*/ 266 w 278"/>
                <a:gd name="T7" fmla="*/ 18 h 953"/>
                <a:gd name="T8" fmla="*/ 254 w 278"/>
                <a:gd name="T9" fmla="*/ 12 h 953"/>
                <a:gd name="T10" fmla="*/ 236 w 278"/>
                <a:gd name="T11" fmla="*/ 6 h 953"/>
                <a:gd name="T12" fmla="*/ 212 w 278"/>
                <a:gd name="T13" fmla="*/ 0 h 953"/>
                <a:gd name="T14" fmla="*/ 206 w 278"/>
                <a:gd name="T15" fmla="*/ 6 h 953"/>
                <a:gd name="T16" fmla="*/ 198 w 278"/>
                <a:gd name="T17" fmla="*/ 129 h 953"/>
                <a:gd name="T18" fmla="*/ 184 w 278"/>
                <a:gd name="T19" fmla="*/ 209 h 953"/>
                <a:gd name="T20" fmla="*/ 182 w 278"/>
                <a:gd name="T21" fmla="*/ 249 h 953"/>
                <a:gd name="T22" fmla="*/ 200 w 278"/>
                <a:gd name="T23" fmla="*/ 339 h 953"/>
                <a:gd name="T24" fmla="*/ 186 w 278"/>
                <a:gd name="T25" fmla="*/ 481 h 953"/>
                <a:gd name="T26" fmla="*/ 176 w 278"/>
                <a:gd name="T27" fmla="*/ 521 h 953"/>
                <a:gd name="T28" fmla="*/ 156 w 278"/>
                <a:gd name="T29" fmla="*/ 601 h 953"/>
                <a:gd name="T30" fmla="*/ 172 w 278"/>
                <a:gd name="T31" fmla="*/ 681 h 953"/>
                <a:gd name="T32" fmla="*/ 138 w 278"/>
                <a:gd name="T33" fmla="*/ 765 h 953"/>
                <a:gd name="T34" fmla="*/ 96 w 278"/>
                <a:gd name="T35" fmla="*/ 847 h 953"/>
                <a:gd name="T36" fmla="*/ 50 w 278"/>
                <a:gd name="T37" fmla="*/ 899 h 953"/>
                <a:gd name="T38" fmla="*/ 0 w 278"/>
                <a:gd name="T39" fmla="*/ 953 h 953"/>
                <a:gd name="T40" fmla="*/ 278 w 278"/>
                <a:gd name="T41" fmla="*/ 953 h 953"/>
                <a:gd name="T42" fmla="*/ 278 w 278"/>
                <a:gd name="T43" fmla="*/ 24 h 953"/>
                <a:gd name="T44" fmla="*/ 278 w 278"/>
                <a:gd name="T45" fmla="*/ 24 h 953"/>
                <a:gd name="T46" fmla="*/ 278 w 278"/>
                <a:gd name="T47" fmla="*/ 24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78" h="953">
                  <a:moveTo>
                    <a:pt x="278" y="24"/>
                  </a:moveTo>
                  <a:lnTo>
                    <a:pt x="272" y="24"/>
                  </a:lnTo>
                  <a:lnTo>
                    <a:pt x="272" y="18"/>
                  </a:lnTo>
                  <a:lnTo>
                    <a:pt x="266" y="18"/>
                  </a:lnTo>
                  <a:lnTo>
                    <a:pt x="254" y="12"/>
                  </a:lnTo>
                  <a:lnTo>
                    <a:pt x="236" y="6"/>
                  </a:lnTo>
                  <a:lnTo>
                    <a:pt x="212" y="0"/>
                  </a:lnTo>
                  <a:lnTo>
                    <a:pt x="206" y="6"/>
                  </a:lnTo>
                  <a:lnTo>
                    <a:pt x="198" y="129"/>
                  </a:lnTo>
                  <a:lnTo>
                    <a:pt x="184" y="209"/>
                  </a:lnTo>
                  <a:lnTo>
                    <a:pt x="182" y="249"/>
                  </a:lnTo>
                  <a:lnTo>
                    <a:pt x="200" y="339"/>
                  </a:lnTo>
                  <a:lnTo>
                    <a:pt x="186" y="481"/>
                  </a:lnTo>
                  <a:lnTo>
                    <a:pt x="176" y="521"/>
                  </a:lnTo>
                  <a:lnTo>
                    <a:pt x="156" y="601"/>
                  </a:lnTo>
                  <a:lnTo>
                    <a:pt x="172" y="681"/>
                  </a:lnTo>
                  <a:lnTo>
                    <a:pt x="138" y="765"/>
                  </a:lnTo>
                  <a:lnTo>
                    <a:pt x="96" y="847"/>
                  </a:lnTo>
                  <a:lnTo>
                    <a:pt x="50" y="899"/>
                  </a:lnTo>
                  <a:lnTo>
                    <a:pt x="0" y="953"/>
                  </a:lnTo>
                  <a:lnTo>
                    <a:pt x="278" y="953"/>
                  </a:lnTo>
                  <a:lnTo>
                    <a:pt x="278" y="24"/>
                  </a:lnTo>
                  <a:lnTo>
                    <a:pt x="278" y="24"/>
                  </a:lnTo>
                  <a:lnTo>
                    <a:pt x="278" y="24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90980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FF6FB8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5138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139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1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40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1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41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1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EEBCCE23-7555-3E4F-9811-8DDB6CF884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42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1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charset="0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charset="0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charset="0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charset="0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charset="0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charset="0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charset="0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 sz="4400" dirty="0" err="1" smtClean="0"/>
              <a:t>Psyc</a:t>
            </a:r>
            <a:r>
              <a:rPr lang="en-US" sz="4400" dirty="0" smtClean="0"/>
              <a:t> 190: Warriors at Home</a:t>
            </a:r>
            <a:br>
              <a:rPr lang="en-US" sz="4400" dirty="0" smtClean="0"/>
            </a:br>
            <a:r>
              <a:rPr lang="en-US" sz="4400" dirty="0" smtClean="0"/>
              <a:t>Grief  and </a:t>
            </a:r>
            <a:r>
              <a:rPr lang="en-US" sz="4400" dirty="0" smtClean="0"/>
              <a:t>Loss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dirty="0" smtClean="0"/>
              <a:t>Dr. Elena Klaw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469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Grief</a:t>
            </a:r>
          </a:p>
          <a:p>
            <a:r>
              <a:rPr lang="en-US" dirty="0" smtClean="0"/>
              <a:t>Prolonged reactions</a:t>
            </a:r>
          </a:p>
          <a:p>
            <a:r>
              <a:rPr lang="en-US" dirty="0" smtClean="0"/>
              <a:t>Primary v. secondary emotions</a:t>
            </a:r>
          </a:p>
          <a:p>
            <a:r>
              <a:rPr lang="en-US" dirty="0" smtClean="0"/>
              <a:t>Guilt and self blame</a:t>
            </a:r>
          </a:p>
          <a:p>
            <a:r>
              <a:rPr lang="en-US" dirty="0" smtClean="0"/>
              <a:t>Dealing with painful emotions</a:t>
            </a:r>
          </a:p>
          <a:p>
            <a:r>
              <a:rPr lang="en-US" dirty="0" smtClean="0"/>
              <a:t>Suicide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984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Grief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Reaction to loss</a:t>
            </a:r>
          </a:p>
          <a:p>
            <a:r>
              <a:rPr lang="en-US" dirty="0" smtClean="0"/>
              <a:t>Normal reactions: shock, despair, anger, guilt, numbness</a:t>
            </a:r>
          </a:p>
          <a:p>
            <a:r>
              <a:rPr lang="en-US" dirty="0" smtClean="0"/>
              <a:t>Problematic if </a:t>
            </a:r>
            <a:r>
              <a:rPr lang="en-US" dirty="0" smtClean="0"/>
              <a:t>reactions are prolonged </a:t>
            </a:r>
            <a:r>
              <a:rPr lang="en-US" dirty="0" smtClean="0"/>
              <a:t>and symptoms interfere with life and/or relationships</a:t>
            </a:r>
          </a:p>
          <a:p>
            <a:r>
              <a:rPr lang="en-US" dirty="0" smtClean="0"/>
              <a:t>May be triggered by </a:t>
            </a:r>
            <a:r>
              <a:rPr lang="en-US" dirty="0" smtClean="0"/>
              <a:t>reminders and anniversaries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32412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Prolonged Complex Reactions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268" y="1600200"/>
            <a:ext cx="8091531" cy="5120541"/>
          </a:xfrm>
        </p:spPr>
        <p:txBody>
          <a:bodyPr numCol="2"/>
          <a:lstStyle/>
          <a:p>
            <a:r>
              <a:rPr lang="en-US" sz="2800" dirty="0" smtClean="0"/>
              <a:t>Unwanted thoughts</a:t>
            </a:r>
          </a:p>
          <a:p>
            <a:r>
              <a:rPr lang="en-US" sz="2800" dirty="0" smtClean="0"/>
              <a:t>Nightmares</a:t>
            </a:r>
          </a:p>
          <a:p>
            <a:r>
              <a:rPr lang="en-US" sz="2800" dirty="0" smtClean="0"/>
              <a:t>Angry outbursts</a:t>
            </a:r>
          </a:p>
          <a:p>
            <a:r>
              <a:rPr lang="en-US" sz="2800" dirty="0" smtClean="0"/>
              <a:t>Hopelessness</a:t>
            </a:r>
          </a:p>
          <a:p>
            <a:r>
              <a:rPr lang="en-US" sz="2800" dirty="0" smtClean="0"/>
              <a:t>Difficulty concentrating</a:t>
            </a:r>
          </a:p>
          <a:p>
            <a:r>
              <a:rPr lang="en-US" sz="2800" dirty="0" smtClean="0"/>
              <a:t>Physical symptoms</a:t>
            </a:r>
          </a:p>
          <a:p>
            <a:r>
              <a:rPr lang="en-US" sz="2800" dirty="0" smtClean="0"/>
              <a:t>Exhaustion</a:t>
            </a:r>
          </a:p>
          <a:p>
            <a:r>
              <a:rPr lang="en-US" sz="2800" dirty="0" smtClean="0"/>
              <a:t>Eating problems</a:t>
            </a:r>
          </a:p>
          <a:p>
            <a:r>
              <a:rPr lang="en-US" sz="2800" dirty="0" smtClean="0"/>
              <a:t>Substance use</a:t>
            </a:r>
          </a:p>
        </p:txBody>
      </p:sp>
    </p:spTree>
    <p:extLst>
      <p:ext uri="{BB962C8B-B14F-4D97-AF65-F5344CB8AC3E}">
        <p14:creationId xmlns:p14="http://schemas.microsoft.com/office/powerpoint/2010/main" val="528149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Primary vs. Secondary (Complex) Emotions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7978"/>
            <a:ext cx="8229600" cy="5587938"/>
          </a:xfrm>
        </p:spPr>
        <p:txBody>
          <a:bodyPr/>
          <a:lstStyle/>
          <a:p>
            <a:r>
              <a:rPr lang="en-US" sz="2800" u="sng" dirty="0" smtClean="0"/>
              <a:t>Primary Emotions:</a:t>
            </a:r>
            <a:r>
              <a:rPr lang="en-US" sz="2800" dirty="0" smtClean="0"/>
              <a:t> pure, simple feelings/limbic system responses that happen here and now as a result of a loss e.g. sadness</a:t>
            </a:r>
          </a:p>
          <a:p>
            <a:r>
              <a:rPr lang="en-US" sz="2800" u="sng" dirty="0" smtClean="0"/>
              <a:t>Secondary (Complex Emotions):</a:t>
            </a:r>
            <a:r>
              <a:rPr lang="en-US" sz="2800" dirty="0" smtClean="0"/>
              <a:t> mixed feelings that are reactions to our primary feelings e.g. shame, hopelessness</a:t>
            </a:r>
          </a:p>
          <a:p>
            <a:r>
              <a:rPr lang="en-US" sz="2800" u="sng" dirty="0" smtClean="0"/>
              <a:t>Secondary Emotions:</a:t>
            </a:r>
            <a:r>
              <a:rPr lang="en-US" sz="2800" dirty="0" smtClean="0"/>
              <a:t> protect us from the pain of our gut reactions, allow us to distance ourselves from our feelings to have a sense of control or power</a:t>
            </a:r>
          </a:p>
          <a:p>
            <a:r>
              <a:rPr lang="en-US" sz="2800" dirty="0" smtClean="0"/>
              <a:t>Thus, victims of trauma and abuse almost always </a:t>
            </a:r>
            <a:r>
              <a:rPr lang="en-US" sz="2800" u="sng" dirty="0" smtClean="0"/>
              <a:t>blame themselves</a:t>
            </a:r>
            <a:endParaRPr lang="en-US" sz="2800" u="sng" dirty="0"/>
          </a:p>
        </p:txBody>
      </p:sp>
    </p:spTree>
    <p:extLst>
      <p:ext uri="{BB962C8B-B14F-4D97-AF65-F5344CB8AC3E}">
        <p14:creationId xmlns:p14="http://schemas.microsoft.com/office/powerpoint/2010/main" val="2675673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Exploring Primary vs. Secondary Emotions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Hurt</a:t>
            </a:r>
          </a:p>
          <a:p>
            <a:r>
              <a:rPr lang="en-US" dirty="0" smtClean="0"/>
              <a:t>Fear</a:t>
            </a:r>
          </a:p>
          <a:p>
            <a:r>
              <a:rPr lang="en-US" dirty="0" smtClean="0"/>
              <a:t>Anger</a:t>
            </a:r>
          </a:p>
          <a:p>
            <a:r>
              <a:rPr lang="en-US" dirty="0" smtClean="0"/>
              <a:t>Sorrow</a:t>
            </a:r>
          </a:p>
          <a:p>
            <a:r>
              <a:rPr lang="en-US" dirty="0" smtClean="0"/>
              <a:t>Grief</a:t>
            </a:r>
          </a:p>
          <a:p>
            <a:r>
              <a:rPr lang="en-US" dirty="0" smtClean="0"/>
              <a:t>Helplessness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Depression</a:t>
            </a:r>
          </a:p>
          <a:p>
            <a:r>
              <a:rPr lang="en-US" dirty="0" smtClean="0"/>
              <a:t>Hopelessness</a:t>
            </a:r>
          </a:p>
          <a:p>
            <a:r>
              <a:rPr lang="en-US" dirty="0" smtClean="0"/>
              <a:t>Demoralization</a:t>
            </a:r>
          </a:p>
          <a:p>
            <a:r>
              <a:rPr lang="en-US" dirty="0" smtClean="0"/>
              <a:t>Despair</a:t>
            </a:r>
          </a:p>
          <a:p>
            <a:r>
              <a:rPr lang="en-US" dirty="0" smtClean="0"/>
              <a:t>Worthlessness</a:t>
            </a:r>
          </a:p>
          <a:p>
            <a:r>
              <a:rPr lang="en-US" dirty="0" smtClean="0"/>
              <a:t>Guilt</a:t>
            </a:r>
          </a:p>
          <a:p>
            <a:r>
              <a:rPr lang="en-US" dirty="0" smtClean="0"/>
              <a:t>Shame</a:t>
            </a:r>
          </a:p>
          <a:p>
            <a:r>
              <a:rPr lang="en-US" dirty="0" smtClean="0"/>
              <a:t>Rage</a:t>
            </a:r>
          </a:p>
          <a:p>
            <a:r>
              <a:rPr lang="en-US" dirty="0" smtClean="0"/>
              <a:t>Hate</a:t>
            </a:r>
          </a:p>
        </p:txBody>
      </p:sp>
    </p:spTree>
    <p:extLst>
      <p:ext uri="{BB962C8B-B14F-4D97-AF65-F5344CB8AC3E}">
        <p14:creationId xmlns:p14="http://schemas.microsoft.com/office/powerpoint/2010/main" val="2124437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Guilt &amp; Self Blame</a:t>
            </a:r>
            <a:endParaRPr lang="en-US" dirty="0" smtClean="0">
              <a:cs typeface="+mj-cs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3152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 smtClean="0">
                <a:effectLst/>
                <a:cs typeface="+mn-cs"/>
              </a:rPr>
              <a:t>Guilt: A </a:t>
            </a:r>
            <a:r>
              <a:rPr lang="en-US" sz="2800" dirty="0" smtClean="0">
                <a:effectLst/>
                <a:cs typeface="+mn-cs"/>
              </a:rPr>
              <a:t>feeling of responsibility or remorse for some offense, crime, wrong, etc., whether real or imagined.</a:t>
            </a:r>
            <a:r>
              <a:rPr lang="en-US" sz="2800" dirty="0" smtClean="0">
                <a:cs typeface="+mn-cs"/>
              </a:rPr>
              <a:t> </a:t>
            </a:r>
            <a:endParaRPr lang="en-US" sz="2800" dirty="0" smtClean="0">
              <a:cs typeface="+mn-cs"/>
            </a:endParaRPr>
          </a:p>
          <a:p>
            <a:pPr eaLnBrk="1" hangingPunct="1">
              <a:defRPr/>
            </a:pPr>
            <a:r>
              <a:rPr lang="en-US" sz="2800" dirty="0" smtClean="0">
                <a:cs typeface="+mn-cs"/>
              </a:rPr>
              <a:t>Involves ruminating, replaying situation and assigning blame to self </a:t>
            </a:r>
          </a:p>
          <a:p>
            <a:pPr eaLnBrk="1" hangingPunct="1">
              <a:defRPr/>
            </a:pPr>
            <a:r>
              <a:rPr lang="en-US" sz="2800" dirty="0" smtClean="0">
                <a:cs typeface="+mn-cs"/>
              </a:rPr>
              <a:t>Getting stuck may be less painful and scary than facing the loss and fear</a:t>
            </a:r>
          </a:p>
          <a:p>
            <a:pPr eaLnBrk="1" hangingPunct="1">
              <a:defRPr/>
            </a:pPr>
            <a:r>
              <a:rPr lang="en-US" sz="2800" dirty="0" smtClean="0">
                <a:cs typeface="+mn-cs"/>
              </a:rPr>
              <a:t>Linked to PTSD, isolation &amp; depression</a:t>
            </a:r>
          </a:p>
          <a:p>
            <a:pPr eaLnBrk="1" hangingPunct="1">
              <a:defRPr/>
            </a:pPr>
            <a:r>
              <a:rPr lang="en-US" sz="2800" dirty="0" smtClean="0">
                <a:cs typeface="+mn-cs"/>
              </a:rPr>
              <a:t>Long term consequences may be self harm, risky behaviors, and suicide</a:t>
            </a:r>
          </a:p>
          <a:p>
            <a:pPr eaLnBrk="1" hangingPunct="1">
              <a:defRPr/>
            </a:pPr>
            <a:r>
              <a:rPr lang="en-US" sz="2800" dirty="0" smtClean="0">
                <a:cs typeface="+mn-cs"/>
              </a:rPr>
              <a:t>Warriors have been put in impossible situations, mission to protect and defend</a:t>
            </a:r>
            <a:endParaRPr lang="en-US" sz="2800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201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cs typeface="+mj-cs"/>
              </a:rPr>
              <a:t>Dealing with Painful Emotions</a:t>
            </a:r>
            <a:endParaRPr lang="en-US" dirty="0" smtClean="0">
              <a:cs typeface="+mj-cs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5560" y="1060713"/>
            <a:ext cx="8341240" cy="5797287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>
                <a:cs typeface="+mn-cs"/>
              </a:rPr>
              <a:t>Dealing </a:t>
            </a:r>
            <a:r>
              <a:rPr lang="en-US" sz="2400" dirty="0" smtClean="0">
                <a:cs typeface="+mn-cs"/>
              </a:rPr>
              <a:t>with grief requires facing memories and commemorating losses e.g. through letters, scrapbooks, memorials, prayer, talking about the dead.</a:t>
            </a:r>
          </a:p>
          <a:p>
            <a:pPr eaLnBrk="1" hangingPunct="1">
              <a:defRPr/>
            </a:pPr>
            <a:r>
              <a:rPr lang="en-US" sz="2400" dirty="0" smtClean="0">
                <a:cs typeface="+mn-cs"/>
              </a:rPr>
              <a:t>Help can be found through counseling, spiritual support, through mutual help, or </a:t>
            </a:r>
            <a:r>
              <a:rPr lang="en-US" sz="2400" dirty="0" smtClean="0">
                <a:cs typeface="+mn-cs"/>
              </a:rPr>
              <a:t>a </a:t>
            </a:r>
            <a:r>
              <a:rPr lang="en-US" sz="2400" dirty="0" smtClean="0">
                <a:cs typeface="+mn-cs"/>
              </a:rPr>
              <a:t>support group</a:t>
            </a:r>
            <a:r>
              <a:rPr lang="en-US" sz="2400" dirty="0" smtClean="0">
                <a:cs typeface="+mn-cs"/>
              </a:rPr>
              <a:t>.</a:t>
            </a:r>
          </a:p>
          <a:p>
            <a:pPr eaLnBrk="1" hangingPunct="1">
              <a:defRPr/>
            </a:pPr>
            <a:r>
              <a:rPr lang="en-US" sz="2400" dirty="0" smtClean="0">
                <a:cs typeface="+mn-cs"/>
              </a:rPr>
              <a:t>If you think someone who is suicidal, ask “are you thinking of harming yourself?”</a:t>
            </a:r>
          </a:p>
          <a:p>
            <a:pPr eaLnBrk="1" hangingPunct="1">
              <a:defRPr/>
            </a:pPr>
            <a:r>
              <a:rPr lang="en-US" sz="2400" dirty="0" smtClean="0">
                <a:cs typeface="+mn-cs"/>
              </a:rPr>
              <a:t>Communicate “You matter to me and I am here to support you. I care about you and you don’t deserve to be in this much pain.”</a:t>
            </a:r>
          </a:p>
          <a:p>
            <a:pPr eaLnBrk="1" hangingPunct="1">
              <a:defRPr/>
            </a:pPr>
            <a:r>
              <a:rPr lang="en-US" sz="2400" dirty="0" smtClean="0">
                <a:cs typeface="+mn-cs"/>
              </a:rPr>
              <a:t>Connect the person to Crisis Hotline, U. Counseling Services (924-5910, Admin), Vet Center and make sure that support is present</a:t>
            </a:r>
            <a:endParaRPr lang="en-US" sz="2400" dirty="0" smtClean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300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Suicide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5670"/>
            <a:ext cx="8229600" cy="4530725"/>
          </a:xfrm>
        </p:spPr>
        <p:txBody>
          <a:bodyPr/>
          <a:lstStyle/>
          <a:p>
            <a:r>
              <a:rPr lang="en-US" sz="2800" dirty="0" smtClean="0"/>
              <a:t>Ideation: thoughts of wanting to be dead, killing oneself</a:t>
            </a:r>
          </a:p>
          <a:p>
            <a:r>
              <a:rPr lang="en-US" sz="2800" dirty="0" smtClean="0"/>
              <a:t>Plans: specific ideas as how one would kill themselves</a:t>
            </a:r>
          </a:p>
          <a:p>
            <a:r>
              <a:rPr lang="en-US" sz="2800" dirty="0" smtClean="0"/>
              <a:t>Means – the tools to kills oneself e.g. firearms</a:t>
            </a:r>
          </a:p>
          <a:p>
            <a:r>
              <a:rPr lang="en-US" sz="2800" dirty="0" smtClean="0"/>
              <a:t>A psychiatric team or police officer can evaluate for involuntary hospitalization if a person who is at risk to self or others refuses treatment (WIC 5150)</a:t>
            </a:r>
          </a:p>
          <a:p>
            <a:r>
              <a:rPr lang="en-US" sz="2800" dirty="0" smtClean="0"/>
              <a:t>As mental health professionals, we are mandated to keep others safe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41994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Cliff 5">
      <a:dk1>
        <a:srgbClr val="009999"/>
      </a:dk1>
      <a:lt1>
        <a:srgbClr val="EAEAEA"/>
      </a:lt1>
      <a:dk2>
        <a:srgbClr val="006666"/>
      </a:dk2>
      <a:lt2>
        <a:srgbClr val="FFFFCC"/>
      </a:lt2>
      <a:accent1>
        <a:srgbClr val="339966"/>
      </a:accent1>
      <a:accent2>
        <a:srgbClr val="5E855B"/>
      </a:accent2>
      <a:accent3>
        <a:srgbClr val="AAB8B8"/>
      </a:accent3>
      <a:accent4>
        <a:srgbClr val="C8C8C8"/>
      </a:accent4>
      <a:accent5>
        <a:srgbClr val="ADCAB8"/>
      </a:accent5>
      <a:accent6>
        <a:srgbClr val="547852"/>
      </a:accent6>
      <a:hlink>
        <a:srgbClr val="EEC85E"/>
      </a:hlink>
      <a:folHlink>
        <a:srgbClr val="AA8456"/>
      </a:folHlink>
    </a:clrScheme>
    <a:fontScheme name="Cliff">
      <a:majorFont>
        <a:latin typeface="Arial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charset="0"/>
            <a:ea typeface="ＭＳ Ｐゴシック" charset="0"/>
          </a:defRPr>
        </a:defPPr>
      </a:lstStyle>
    </a:lnDef>
  </a:objectDefaults>
  <a:extraClrSchemeLst>
    <a:extraClrScheme>
      <a:clrScheme name="Cliff 1">
        <a:dk1>
          <a:srgbClr val="5B5B49"/>
        </a:dk1>
        <a:lt1>
          <a:srgbClr val="DDDDDD"/>
        </a:lt1>
        <a:dk2>
          <a:srgbClr val="2B2A00"/>
        </a:dk2>
        <a:lt2>
          <a:srgbClr val="E0DFBE"/>
        </a:lt2>
        <a:accent1>
          <a:srgbClr val="878543"/>
        </a:accent1>
        <a:accent2>
          <a:srgbClr val="716E00"/>
        </a:accent2>
        <a:accent3>
          <a:srgbClr val="ACACAA"/>
        </a:accent3>
        <a:accent4>
          <a:srgbClr val="BDBDBD"/>
        </a:accent4>
        <a:accent5>
          <a:srgbClr val="C3C2B0"/>
        </a:accent5>
        <a:accent6>
          <a:srgbClr val="666300"/>
        </a:accent6>
        <a:hlink>
          <a:srgbClr val="CC9900"/>
        </a:hlink>
        <a:folHlink>
          <a:srgbClr val="99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2">
        <a:dk1>
          <a:srgbClr val="746354"/>
        </a:dk1>
        <a:lt1>
          <a:srgbClr val="FFFFFF"/>
        </a:lt1>
        <a:dk2>
          <a:srgbClr val="523E26"/>
        </a:dk2>
        <a:lt2>
          <a:srgbClr val="E1DFAF"/>
        </a:lt2>
        <a:accent1>
          <a:srgbClr val="CC9900"/>
        </a:accent1>
        <a:accent2>
          <a:srgbClr val="669900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5C8A00"/>
        </a:accent6>
        <a:hlink>
          <a:srgbClr val="CCCC00"/>
        </a:hlink>
        <a:folHlink>
          <a:srgbClr val="AC793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3">
        <a:dk1>
          <a:srgbClr val="667B5B"/>
        </a:dk1>
        <a:lt1>
          <a:srgbClr val="E6E6DA"/>
        </a:lt1>
        <a:dk2>
          <a:srgbClr val="295200"/>
        </a:dk2>
        <a:lt2>
          <a:srgbClr val="F3F2D9"/>
        </a:lt2>
        <a:accent1>
          <a:srgbClr val="808000"/>
        </a:accent1>
        <a:accent2>
          <a:srgbClr val="838D75"/>
        </a:accent2>
        <a:accent3>
          <a:srgbClr val="ACB3AA"/>
        </a:accent3>
        <a:accent4>
          <a:srgbClr val="C4C4BA"/>
        </a:accent4>
        <a:accent5>
          <a:srgbClr val="C0C0AA"/>
        </a:accent5>
        <a:accent6>
          <a:srgbClr val="767F69"/>
        </a:accent6>
        <a:hlink>
          <a:srgbClr val="33CC33"/>
        </a:hlink>
        <a:folHlink>
          <a:srgbClr val="33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4">
        <a:dk1>
          <a:srgbClr val="86615A"/>
        </a:dk1>
        <a:lt1>
          <a:srgbClr val="FFFFFF"/>
        </a:lt1>
        <a:dk2>
          <a:srgbClr val="633427"/>
        </a:dk2>
        <a:lt2>
          <a:srgbClr val="E9DDCD"/>
        </a:lt2>
        <a:accent1>
          <a:srgbClr val="A34545"/>
        </a:accent1>
        <a:accent2>
          <a:srgbClr val="C86400"/>
        </a:accent2>
        <a:accent3>
          <a:srgbClr val="B7AEAC"/>
        </a:accent3>
        <a:accent4>
          <a:srgbClr val="DADADA"/>
        </a:accent4>
        <a:accent5>
          <a:srgbClr val="CEB0B0"/>
        </a:accent5>
        <a:accent6>
          <a:srgbClr val="B55A00"/>
        </a:accent6>
        <a:hlink>
          <a:srgbClr val="ECAE00"/>
        </a:hlink>
        <a:folHlink>
          <a:srgbClr val="BAA8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5">
        <a:dk1>
          <a:srgbClr val="009999"/>
        </a:dk1>
        <a:lt1>
          <a:srgbClr val="EAEAEA"/>
        </a:lt1>
        <a:dk2>
          <a:srgbClr val="006666"/>
        </a:dk2>
        <a:lt2>
          <a:srgbClr val="FFFFCC"/>
        </a:lt2>
        <a:accent1>
          <a:srgbClr val="339966"/>
        </a:accent1>
        <a:accent2>
          <a:srgbClr val="5E855B"/>
        </a:accent2>
        <a:accent3>
          <a:srgbClr val="AAB8B8"/>
        </a:accent3>
        <a:accent4>
          <a:srgbClr val="C8C8C8"/>
        </a:accent4>
        <a:accent5>
          <a:srgbClr val="ADCAB8"/>
        </a:accent5>
        <a:accent6>
          <a:srgbClr val="547852"/>
        </a:accent6>
        <a:hlink>
          <a:srgbClr val="EEC85E"/>
        </a:hlink>
        <a:folHlink>
          <a:srgbClr val="AA845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6">
        <a:dk1>
          <a:srgbClr val="B8A47C"/>
        </a:dk1>
        <a:lt1>
          <a:srgbClr val="FFFFFF"/>
        </a:lt1>
        <a:dk2>
          <a:srgbClr val="A68A58"/>
        </a:dk2>
        <a:lt2>
          <a:srgbClr val="DAD79C"/>
        </a:lt2>
        <a:accent1>
          <a:srgbClr val="816B35"/>
        </a:accent1>
        <a:accent2>
          <a:srgbClr val="FFCC00"/>
        </a:accent2>
        <a:accent3>
          <a:srgbClr val="D0C4B4"/>
        </a:accent3>
        <a:accent4>
          <a:srgbClr val="DADADA"/>
        </a:accent4>
        <a:accent5>
          <a:srgbClr val="C1BAAE"/>
        </a:accent5>
        <a:accent6>
          <a:srgbClr val="E7B900"/>
        </a:accent6>
        <a:hlink>
          <a:srgbClr val="0066CC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iff 7">
        <a:dk1>
          <a:srgbClr val="336699"/>
        </a:dk1>
        <a:lt1>
          <a:srgbClr val="F8F8F8"/>
        </a:lt1>
        <a:dk2>
          <a:srgbClr val="003366"/>
        </a:dk2>
        <a:lt2>
          <a:srgbClr val="D1DDD4"/>
        </a:lt2>
        <a:accent1>
          <a:srgbClr val="3399FF"/>
        </a:accent1>
        <a:accent2>
          <a:srgbClr val="006699"/>
        </a:accent2>
        <a:accent3>
          <a:srgbClr val="AAADB8"/>
        </a:accent3>
        <a:accent4>
          <a:srgbClr val="D4D4D4"/>
        </a:accent4>
        <a:accent5>
          <a:srgbClr val="ADCAFF"/>
        </a:accent5>
        <a:accent6>
          <a:srgbClr val="005C8A"/>
        </a:accent6>
        <a:hlink>
          <a:srgbClr val="86C0CE"/>
        </a:hlink>
        <a:folHlink>
          <a:srgbClr val="0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96</TotalTime>
  <Words>484</Words>
  <Application>Microsoft Macintosh PowerPoint</Application>
  <PresentationFormat>On-screen Show (4:3)</PresentationFormat>
  <Paragraphs>67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Theme</vt:lpstr>
      <vt:lpstr>Psyc 190: Warriors at Home Grief  and Loss</vt:lpstr>
      <vt:lpstr>Goals for Today</vt:lpstr>
      <vt:lpstr>Grief</vt:lpstr>
      <vt:lpstr>Prolonged Complex Reactions</vt:lpstr>
      <vt:lpstr>Primary vs. Secondary (Complex) Emotions</vt:lpstr>
      <vt:lpstr>Exploring Primary vs. Secondary Emotions</vt:lpstr>
      <vt:lpstr>Guilt &amp; Self Blame</vt:lpstr>
      <vt:lpstr>Dealing with Painful Emotions</vt:lpstr>
      <vt:lpstr>Suicide Assessment</vt:lpstr>
    </vt:vector>
  </TitlesOfParts>
  <Company>SJSU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Grief, Anxiety, Anger, and Loss</dc:title>
  <dc:creator>Elena Klaw</dc:creator>
  <cp:lastModifiedBy>Elena  Klaw</cp:lastModifiedBy>
  <cp:revision>11</cp:revision>
  <dcterms:created xsi:type="dcterms:W3CDTF">2012-09-19T04:48:27Z</dcterms:created>
  <dcterms:modified xsi:type="dcterms:W3CDTF">2014-02-16T22:37:26Z</dcterms:modified>
</cp:coreProperties>
</file>