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8"/>
  </p:notesMasterIdLst>
  <p:sldIdLst>
    <p:sldId id="256" r:id="rId2"/>
    <p:sldId id="260" r:id="rId3"/>
    <p:sldId id="257" r:id="rId4"/>
    <p:sldId id="258" r:id="rId5"/>
    <p:sldId id="259" r:id="rId6"/>
    <p:sldId id="261" r:id="rId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99" d="100"/>
          <a:sy n="99" d="100"/>
        </p:scale>
        <p:origin x="-1256" y="7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notesMaster" Target="notesMasters/notesMaster1.xml"/><Relationship Id="rId9" Type="http://schemas.openxmlformats.org/officeDocument/2006/relationships/printerSettings" Target="printerSettings/printerSettings1.bin"/><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B613E6-E9AC-844D-972B-AF80C5421FA7}" type="datetimeFigureOut">
              <a:rPr lang="en-US" smtClean="0"/>
              <a:t>2/23/14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DDE058-2EA5-B947-9414-9FCBAA70ACEC}" type="slidenum">
              <a:rPr lang="en-US" smtClean="0"/>
              <a:t>‹#›</a:t>
            </a:fld>
            <a:endParaRPr lang="en-US"/>
          </a:p>
        </p:txBody>
      </p:sp>
    </p:spTree>
    <p:extLst>
      <p:ext uri="{BB962C8B-B14F-4D97-AF65-F5344CB8AC3E}">
        <p14:creationId xmlns:p14="http://schemas.microsoft.com/office/powerpoint/2010/main" val="172518655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latin typeface="+mn-lt"/>
                <a:ea typeface="+mn-ea"/>
                <a:cs typeface="+mn-cs"/>
              </a:rPr>
              <a:t>When the American flag is folded at a memorial service, each fold is said to represent a virtue: liberty, unity, justice, perseverance, hardiness, valor, purity, innocence, sacrifice, honor, independence and truth. These are the things soldiers are said to fight for. Then they come home.</a:t>
            </a:r>
          </a:p>
          <a:p>
            <a:r>
              <a:rPr lang="en-US" sz="1200" kern="1200" dirty="0" smtClean="0">
                <a:solidFill>
                  <a:schemeClr val="tx1"/>
                </a:solidFill>
                <a:latin typeface="+mn-lt"/>
                <a:ea typeface="+mn-ea"/>
                <a:cs typeface="+mn-cs"/>
              </a:rPr>
              <a:t>Iraq and Afghanistan Veterans of America (IAVA) is the nation's first and largest nonprofit, non-partisan education and advocacy organization for America's newest generation of veterans. Our is to improve the lives of Iraq and Afghanistan veterans and their families. Films such as </a:t>
            </a:r>
            <a:r>
              <a:rPr lang="en-US" sz="1200" i="1" kern="1200" dirty="0" smtClean="0">
                <a:solidFill>
                  <a:schemeClr val="tx1"/>
                </a:solidFill>
                <a:latin typeface="+mn-lt"/>
                <a:ea typeface="+mn-ea"/>
                <a:cs typeface="+mn-cs"/>
              </a:rPr>
              <a:t>How to Fold a Flag</a:t>
            </a:r>
            <a:r>
              <a:rPr lang="en-US" sz="1200" i="0" kern="1200" dirty="0" smtClean="0">
                <a:solidFill>
                  <a:schemeClr val="tx1"/>
                </a:solidFill>
                <a:latin typeface="+mn-lt"/>
                <a:ea typeface="+mn-ea"/>
                <a:cs typeface="+mn-cs"/>
              </a:rPr>
              <a:t> expose Americans to the struggles our veterans face as they transition home and struggle to adjust to life after war. A crucial part of our mission is to make sure civilian audiences know there is something they can do to help and assure vets who watch our partner projects know that We've Got Their Back.  We hear from countless new supporters that they were moved to support IAVA after watching a film or show about what it is like to come home from war. Usually, audiences are left hanging without guidance on what they can do. By involving IAVA into a film's distribution we re providing a platform for individuals to make a difference.  In addition, we're providing veterans with the support they need. IAVA membership is free for veterans of the wars in Iraq and Afghanistan. IAVA built Community of Veterans, a private, online, social network exclusively for veterans of the wars in Iraq and Afghanistan. It's a cross between a 21st century veteran's hall and Facebook. In COV vets talk about everything from traumatic brain injury (TBI) to motorcycles and the PTSD support group is one of the most active parts of the site. COV has helped thousands of veterans dealing with PTSD and we've seen vets come together to help prevent suicides.  Films are a crucial medium for telling this generation of veterans' stories and raise awareness in a country where less than 1% of the population has served in these conflicts. Let's make sure people know what America's next generation of heroes is facing... and how to help.</a:t>
            </a:r>
            <a:endParaRPr lang="en-US" dirty="0"/>
          </a:p>
        </p:txBody>
      </p:sp>
      <p:sp>
        <p:nvSpPr>
          <p:cNvPr id="4" name="Slide Number Placeholder 3"/>
          <p:cNvSpPr>
            <a:spLocks noGrp="1"/>
          </p:cNvSpPr>
          <p:nvPr>
            <p:ph type="sldNum" sz="quarter" idx="10"/>
          </p:nvPr>
        </p:nvSpPr>
        <p:spPr/>
        <p:txBody>
          <a:bodyPr/>
          <a:lstStyle/>
          <a:p>
            <a:fld id="{95DDE058-2EA5-B947-9414-9FCBAA70ACEC}" type="slidenum">
              <a:rPr lang="en-US" smtClean="0"/>
              <a:t>2</a:t>
            </a:fld>
            <a:endParaRPr lang="en-US"/>
          </a:p>
        </p:txBody>
      </p:sp>
    </p:spTree>
    <p:extLst>
      <p:ext uri="{BB962C8B-B14F-4D97-AF65-F5344CB8AC3E}">
        <p14:creationId xmlns:p14="http://schemas.microsoft.com/office/powerpoint/2010/main" val="22505307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7844D136-605C-CD47-96F3-662AE98C9C2B}" type="datetimeFigureOut">
              <a:rPr lang="en-US" smtClean="0"/>
              <a:t>2/23/14</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2519362-9BA2-7F43-9BD1-8B120E83BDC8}" type="slidenum">
              <a:rPr lang="en-US" smtClean="0"/>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44D136-605C-CD47-96F3-662AE98C9C2B}" type="datetimeFigureOut">
              <a:rPr lang="en-US" smtClean="0"/>
              <a:t>2/23/14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519362-9BA2-7F43-9BD1-8B120E83BDC8}"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44D136-605C-CD47-96F3-662AE98C9C2B}" type="datetimeFigureOut">
              <a:rPr lang="en-US" smtClean="0"/>
              <a:t>2/23/14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519362-9BA2-7F43-9BD1-8B120E83BDC8}"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7844D136-605C-CD47-96F3-662AE98C9C2B}" type="datetimeFigureOut">
              <a:rPr lang="en-US" smtClean="0"/>
              <a:t>2/23/14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92519362-9BA2-7F43-9BD1-8B120E83BDC8}"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7844D136-605C-CD47-96F3-662AE98C9C2B}" type="datetimeFigureOut">
              <a:rPr lang="en-US" smtClean="0"/>
              <a:t>2/23/14</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2519362-9BA2-7F43-9BD1-8B120E83BDC8}" type="slidenum">
              <a:rPr lang="en-US" smtClean="0"/>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7844D136-605C-CD47-96F3-662AE98C9C2B}" type="datetimeFigureOut">
              <a:rPr lang="en-US" smtClean="0"/>
              <a:t>2/23/14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92519362-9BA2-7F43-9BD1-8B120E83BDC8}" type="slidenum">
              <a:rPr lang="en-US" smtClean="0"/>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7844D136-605C-CD47-96F3-662AE98C9C2B}" type="datetimeFigureOut">
              <a:rPr lang="en-US" smtClean="0"/>
              <a:t>2/23/14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92519362-9BA2-7F43-9BD1-8B120E83BDC8}"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7844D136-605C-CD47-96F3-662AE98C9C2B}" type="datetimeFigureOut">
              <a:rPr lang="en-US" smtClean="0"/>
              <a:t>2/23/14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92519362-9BA2-7F43-9BD1-8B120E83BDC8}" type="slidenum">
              <a:rPr lang="en-US" smtClean="0"/>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7844D136-605C-CD47-96F3-662AE98C9C2B}" type="datetimeFigureOut">
              <a:rPr lang="en-US" smtClean="0"/>
              <a:t>2/23/14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92519362-9BA2-7F43-9BD1-8B120E83BDC8}"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7844D136-605C-CD47-96F3-662AE98C9C2B}" type="datetimeFigureOut">
              <a:rPr lang="en-US" smtClean="0"/>
              <a:t>2/23/14</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92519362-9BA2-7F43-9BD1-8B120E83BDC8}" type="slidenum">
              <a:rPr lang="en-US" smtClean="0"/>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Drag picture to placeholder or click icon to add</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7844D136-605C-CD47-96F3-662AE98C9C2B}" type="datetimeFigureOut">
              <a:rPr lang="en-US" smtClean="0"/>
              <a:t>2/23/14</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92519362-9BA2-7F43-9BD1-8B120E83BDC8}" type="slidenum">
              <a:rPr lang="en-US" smtClean="0"/>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7844D136-605C-CD47-96F3-662AE98C9C2B}" type="datetimeFigureOut">
              <a:rPr lang="en-US" smtClean="0"/>
              <a:t>2/23/14</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92519362-9BA2-7F43-9BD1-8B120E83BDC8}" type="slidenum">
              <a:rPr lang="en-US" smtClean="0"/>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err="1" smtClean="0"/>
              <a:t>Psyc</a:t>
            </a:r>
            <a:r>
              <a:rPr lang="en-US" dirty="0" smtClean="0"/>
              <a:t> 190: Warriors at Home</a:t>
            </a:r>
            <a:br>
              <a:rPr lang="en-US" dirty="0" smtClean="0"/>
            </a:br>
            <a:r>
              <a:rPr lang="en-US" dirty="0" smtClean="0"/>
              <a:t>Integrating Past and Present</a:t>
            </a:r>
            <a:endParaRPr lang="en-US" dirty="0"/>
          </a:p>
        </p:txBody>
      </p:sp>
      <p:sp>
        <p:nvSpPr>
          <p:cNvPr id="3" name="Subtitle 2"/>
          <p:cNvSpPr>
            <a:spLocks noGrp="1"/>
          </p:cNvSpPr>
          <p:nvPr>
            <p:ph type="subTitle" idx="1"/>
          </p:nvPr>
        </p:nvSpPr>
        <p:spPr/>
        <p:txBody>
          <a:bodyPr/>
          <a:lstStyle/>
          <a:p>
            <a:r>
              <a:rPr lang="en-US" dirty="0" smtClean="0"/>
              <a:t>Dr.  Elena Klaw </a:t>
            </a:r>
            <a:endParaRPr lang="en-US" dirty="0"/>
          </a:p>
        </p:txBody>
      </p:sp>
    </p:spTree>
    <p:extLst>
      <p:ext uri="{BB962C8B-B14F-4D97-AF65-F5344CB8AC3E}">
        <p14:creationId xmlns:p14="http://schemas.microsoft.com/office/powerpoint/2010/main" val="423267863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Today</a:t>
            </a:r>
            <a:endParaRPr lang="en-US" dirty="0"/>
          </a:p>
        </p:txBody>
      </p:sp>
      <p:sp>
        <p:nvSpPr>
          <p:cNvPr id="3" name="Content Placeholder 2"/>
          <p:cNvSpPr>
            <a:spLocks noGrp="1"/>
          </p:cNvSpPr>
          <p:nvPr>
            <p:ph idx="1"/>
          </p:nvPr>
        </p:nvSpPr>
        <p:spPr/>
        <p:txBody>
          <a:bodyPr/>
          <a:lstStyle/>
          <a:p>
            <a:r>
              <a:rPr lang="en-US" dirty="0" smtClean="0"/>
              <a:t>Film Clip: </a:t>
            </a:r>
            <a:r>
              <a:rPr lang="en-US" i="1" dirty="0" smtClean="0"/>
              <a:t>How to Fold  A Flag</a:t>
            </a:r>
          </a:p>
          <a:p>
            <a:r>
              <a:rPr lang="en-US" dirty="0" smtClean="0"/>
              <a:t>Why tell the story of vets?</a:t>
            </a:r>
          </a:p>
          <a:p>
            <a:r>
              <a:rPr lang="en-US" dirty="0" smtClean="0"/>
              <a:t>Narrative</a:t>
            </a:r>
          </a:p>
          <a:p>
            <a:r>
              <a:rPr lang="en-US" dirty="0" smtClean="0"/>
              <a:t>Narrating the self discussion</a:t>
            </a:r>
            <a:endParaRPr lang="en-US" dirty="0"/>
          </a:p>
        </p:txBody>
      </p:sp>
    </p:spTree>
    <p:extLst>
      <p:ext uri="{BB962C8B-B14F-4D97-AF65-F5344CB8AC3E}">
        <p14:creationId xmlns:p14="http://schemas.microsoft.com/office/powerpoint/2010/main" val="186536088"/>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Tell the Story of Vets?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Education</a:t>
            </a:r>
            <a:r>
              <a:rPr lang="en-US" dirty="0"/>
              <a:t>: Creates community of support, reduces stereotypes.</a:t>
            </a:r>
          </a:p>
          <a:p>
            <a:endParaRPr lang="en-US" dirty="0" smtClean="0"/>
          </a:p>
          <a:p>
            <a:endParaRPr lang="en-US" dirty="0"/>
          </a:p>
          <a:p>
            <a:endParaRPr lang="en-US" dirty="0" smtClean="0"/>
          </a:p>
          <a:p>
            <a:r>
              <a:rPr lang="en-US" dirty="0" smtClean="0"/>
              <a:t>Psychotherapy: Repeated </a:t>
            </a:r>
            <a:r>
              <a:rPr lang="en-US" dirty="0" err="1" smtClean="0"/>
              <a:t>tellings</a:t>
            </a:r>
            <a:r>
              <a:rPr lang="en-US" dirty="0" smtClean="0"/>
              <a:t> in a nonjudgmental context habituate the teller to the painful details of the memory and allows him/her to integrate the memory and the emotions.</a:t>
            </a:r>
          </a:p>
          <a:p>
            <a:r>
              <a:rPr lang="en-US" dirty="0" smtClean="0"/>
              <a:t>Reduces self blame, anger, despair and self destructive behavior.</a:t>
            </a:r>
          </a:p>
          <a:p>
            <a:endParaRPr lang="en-US" dirty="0"/>
          </a:p>
          <a:p>
            <a:endParaRPr lang="en-US" dirty="0"/>
          </a:p>
        </p:txBody>
      </p:sp>
    </p:spTree>
    <p:extLst>
      <p:ext uri="{BB962C8B-B14F-4D97-AF65-F5344CB8AC3E}">
        <p14:creationId xmlns:p14="http://schemas.microsoft.com/office/powerpoint/2010/main" val="2619795065"/>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Narrative</a:t>
            </a:r>
            <a:endParaRPr lang="en-US" dirty="0"/>
          </a:p>
        </p:txBody>
      </p:sp>
      <p:sp>
        <p:nvSpPr>
          <p:cNvPr id="3" name="Content Placeholder 2"/>
          <p:cNvSpPr>
            <a:spLocks noGrp="1"/>
          </p:cNvSpPr>
          <p:nvPr>
            <p:ph idx="1"/>
          </p:nvPr>
        </p:nvSpPr>
        <p:spPr>
          <a:xfrm>
            <a:off x="457200" y="1513667"/>
            <a:ext cx="8229600" cy="4658850"/>
          </a:xfrm>
        </p:spPr>
        <p:txBody>
          <a:bodyPr>
            <a:normAutofit fontScale="92500" lnSpcReduction="20000"/>
          </a:bodyPr>
          <a:lstStyle/>
          <a:p>
            <a:r>
              <a:rPr lang="en-US" dirty="0" smtClean="0"/>
              <a:t>Memory is both a representation of the event, what we we were able to understand and process at the time of an event, what we were told, and our feelings about what happened.</a:t>
            </a:r>
          </a:p>
          <a:p>
            <a:r>
              <a:rPr lang="en-US" dirty="0" smtClean="0"/>
              <a:t>Ideas about sequence may come later as we take memory out of limbic system and process it with language.</a:t>
            </a:r>
          </a:p>
          <a:p>
            <a:r>
              <a:rPr lang="en-US" dirty="0" smtClean="0"/>
              <a:t>Narratives are thematic stories we tell ourselves about our role in life events, the choices we had or have, come from the stories we have heard and/or lived.</a:t>
            </a:r>
          </a:p>
        </p:txBody>
      </p:sp>
    </p:spTree>
    <p:extLst>
      <p:ext uri="{BB962C8B-B14F-4D97-AF65-F5344CB8AC3E}">
        <p14:creationId xmlns:p14="http://schemas.microsoft.com/office/powerpoint/2010/main" val="226382514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Narrating the Self</a:t>
            </a:r>
            <a:endParaRPr lang="en-US" dirty="0"/>
          </a:p>
        </p:txBody>
      </p:sp>
      <p:sp>
        <p:nvSpPr>
          <p:cNvPr id="3" name="Content Placeholder 2"/>
          <p:cNvSpPr>
            <a:spLocks noGrp="1"/>
          </p:cNvSpPr>
          <p:nvPr>
            <p:ph idx="1"/>
          </p:nvPr>
        </p:nvSpPr>
        <p:spPr/>
        <p:txBody>
          <a:bodyPr>
            <a:normAutofit/>
          </a:bodyPr>
          <a:lstStyle/>
          <a:p>
            <a:pPr marL="0" indent="0">
              <a:buNone/>
            </a:pPr>
            <a:r>
              <a:rPr lang="en-US" u="sng" dirty="0" smtClean="0"/>
              <a:t>Partner Interview:</a:t>
            </a:r>
          </a:p>
          <a:p>
            <a:r>
              <a:rPr lang="en-US" dirty="0" smtClean="0"/>
              <a:t>Who are you ? (Imagined Self)</a:t>
            </a:r>
          </a:p>
          <a:p>
            <a:r>
              <a:rPr lang="en-US" dirty="0" smtClean="0"/>
              <a:t>Who could you be? (Possible Self)</a:t>
            </a:r>
          </a:p>
          <a:p>
            <a:r>
              <a:rPr lang="en-US" dirty="0" smtClean="0"/>
              <a:t>Who are you afraid to be? (Feared Self)</a:t>
            </a:r>
          </a:p>
          <a:p>
            <a:r>
              <a:rPr lang="en-US" dirty="0" smtClean="0"/>
              <a:t>Who do you want to be? (Ideal Self)</a:t>
            </a:r>
          </a:p>
          <a:p>
            <a:r>
              <a:rPr lang="en-US" dirty="0" smtClean="0"/>
              <a:t>What do you need to be who you want to be??</a:t>
            </a:r>
          </a:p>
          <a:p>
            <a:endParaRPr lang="en-US" dirty="0"/>
          </a:p>
        </p:txBody>
      </p:sp>
    </p:spTree>
    <p:extLst>
      <p:ext uri="{BB962C8B-B14F-4D97-AF65-F5344CB8AC3E}">
        <p14:creationId xmlns:p14="http://schemas.microsoft.com/office/powerpoint/2010/main" val="97113466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a:t/>
            </a:r>
            <a:br>
              <a:rPr lang="en-US" dirty="0"/>
            </a:br>
            <a:r>
              <a:rPr lang="en-US" dirty="0" smtClean="0"/>
              <a:t/>
            </a:r>
            <a:br>
              <a:rPr lang="en-US" dirty="0" smtClean="0"/>
            </a:br>
            <a:r>
              <a:rPr lang="en-US" dirty="0" smtClean="0"/>
              <a:t/>
            </a:r>
            <a:br>
              <a:rPr lang="en-US" dirty="0" smtClean="0"/>
            </a:br>
            <a:r>
              <a:rPr lang="en-US" dirty="0"/>
              <a:t>Iraq and Afghanistan Veterans </a:t>
            </a:r>
            <a:r>
              <a:rPr lang="en-US" dirty="0" smtClean="0"/>
              <a:t>of </a:t>
            </a:r>
            <a:r>
              <a:rPr lang="en-US" dirty="0"/>
              <a:t>America (IAVA): </a:t>
            </a:r>
            <a:r>
              <a:rPr lang="en-US" dirty="0" smtClean="0"/>
              <a:t> </a:t>
            </a:r>
            <a:endParaRPr lang="en-US" dirty="0"/>
          </a:p>
        </p:txBody>
      </p:sp>
      <p:sp>
        <p:nvSpPr>
          <p:cNvPr id="3" name="Content Placeholder 2"/>
          <p:cNvSpPr>
            <a:spLocks noGrp="1"/>
          </p:cNvSpPr>
          <p:nvPr>
            <p:ph idx="1"/>
          </p:nvPr>
        </p:nvSpPr>
        <p:spPr/>
        <p:txBody>
          <a:bodyPr>
            <a:normAutofit lnSpcReduction="10000"/>
          </a:bodyPr>
          <a:lstStyle/>
          <a:p>
            <a:r>
              <a:rPr lang="en-US" dirty="0" smtClean="0"/>
              <a:t>“First </a:t>
            </a:r>
            <a:r>
              <a:rPr lang="en-US" dirty="0"/>
              <a:t>and largest nonprofit, non-partisan education and advocacy organization for America's newest generation of veterans.”</a:t>
            </a:r>
          </a:p>
          <a:p>
            <a:r>
              <a:rPr lang="en-US" dirty="0"/>
              <a:t>Goal to provide help and support </a:t>
            </a:r>
            <a:r>
              <a:rPr lang="en-US" dirty="0" smtClean="0"/>
              <a:t>to vets</a:t>
            </a:r>
            <a:r>
              <a:rPr lang="en-US" dirty="0"/>
              <a:t>. </a:t>
            </a:r>
          </a:p>
          <a:p>
            <a:r>
              <a:rPr lang="en-US" dirty="0"/>
              <a:t>Community of </a:t>
            </a:r>
            <a:r>
              <a:rPr lang="en-US" dirty="0" smtClean="0"/>
              <a:t>Veterans: </a:t>
            </a:r>
            <a:r>
              <a:rPr lang="en-US" dirty="0"/>
              <a:t>a private, online, social network exclusively for veterans of the wars in Iraq and Afghanistan. </a:t>
            </a:r>
            <a:r>
              <a:rPr lang="en-US" dirty="0" smtClean="0"/>
              <a:t>“Cross </a:t>
            </a:r>
            <a:r>
              <a:rPr lang="en-US" dirty="0"/>
              <a:t>between a 21st century veteran's hall and </a:t>
            </a:r>
            <a:r>
              <a:rPr lang="en-US" dirty="0" smtClean="0"/>
              <a:t>Facebook”</a:t>
            </a:r>
            <a:endParaRPr lang="en-US" dirty="0"/>
          </a:p>
          <a:p>
            <a:endParaRPr lang="en-US" dirty="0"/>
          </a:p>
        </p:txBody>
      </p:sp>
    </p:spTree>
    <p:extLst>
      <p:ext uri="{BB962C8B-B14F-4D97-AF65-F5344CB8AC3E}">
        <p14:creationId xmlns:p14="http://schemas.microsoft.com/office/powerpoint/2010/main" val="3997635589"/>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ＭＳ 明朝"/>
        <a:font script="Hang" typeface="바탕"/>
        <a:font script="Hans" typeface="华文新魏"/>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ＭＳ 明朝"/>
        <a:font script="Hang" typeface="바탕"/>
        <a:font script="Hans" typeface="华文新魏"/>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Foundry.thmx</Template>
  <TotalTime>27</TotalTime>
  <Words>710</Words>
  <Application>Microsoft Macintosh PowerPoint</Application>
  <PresentationFormat>On-screen Show (4:3)</PresentationFormat>
  <Paragraphs>32</Paragraphs>
  <Slides>6</Slides>
  <Notes>1</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Foundry</vt:lpstr>
      <vt:lpstr>Psyc 190: Warriors at Home Integrating Past and Present</vt:lpstr>
      <vt:lpstr>Goals for Today</vt:lpstr>
      <vt:lpstr>Why Tell the Story of Vets?  </vt:lpstr>
      <vt:lpstr>Narrative</vt:lpstr>
      <vt:lpstr>Narrating the Self</vt:lpstr>
      <vt:lpstr>           Iraq and Afghanistan Veterans of America (IAVA):  </vt:lpstr>
    </vt:vector>
  </TitlesOfParts>
  <Company>San Jose State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Psyc 190: Warriors at Home Integrating Past and Present</dc:title>
  <dc:creator>Elena  Klaw</dc:creator>
  <cp:lastModifiedBy>Elena  Klaw</cp:lastModifiedBy>
  <cp:revision>5</cp:revision>
  <dcterms:created xsi:type="dcterms:W3CDTF">2014-02-23T23:44:06Z</dcterms:created>
  <dcterms:modified xsi:type="dcterms:W3CDTF">2014-02-24T00:11:37Z</dcterms:modified>
</cp:coreProperties>
</file>