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9" r:id="rId4"/>
    <p:sldId id="260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272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4/3/14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4/3/14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Veterans and Homelessness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Elena Klaw</a:t>
            </a:r>
          </a:p>
          <a:p>
            <a:r>
              <a:rPr lang="en-US" dirty="0" smtClean="0"/>
              <a:t>Psych 190: Warriors at 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4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factors for homelessness in vets</a:t>
            </a:r>
          </a:p>
          <a:p>
            <a:r>
              <a:rPr lang="en-US" dirty="0" smtClean="0"/>
              <a:t>Rates of homelessness</a:t>
            </a:r>
          </a:p>
          <a:p>
            <a:r>
              <a:rPr lang="en-US" dirty="0" smtClean="0"/>
              <a:t>Addressing risk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9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Based on what you have learned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might veterans be at particular risk for homelessness?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58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 for Veterans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Unemployment upon return</a:t>
            </a:r>
          </a:p>
          <a:p>
            <a:r>
              <a:rPr lang="en-US" dirty="0" smtClean="0"/>
              <a:t>Higher rates of divorce, family conflict</a:t>
            </a:r>
          </a:p>
          <a:p>
            <a:r>
              <a:rPr lang="en-US" dirty="0" smtClean="0"/>
              <a:t>Trauma related mental illness</a:t>
            </a:r>
          </a:p>
          <a:p>
            <a:r>
              <a:rPr lang="en-US" dirty="0" smtClean="0"/>
              <a:t>Substance abuse</a:t>
            </a:r>
          </a:p>
          <a:p>
            <a:r>
              <a:rPr lang="en-US" dirty="0" smtClean="0"/>
              <a:t>Intimate violence</a:t>
            </a:r>
          </a:p>
          <a:p>
            <a:r>
              <a:rPr lang="en-US" dirty="0" smtClean="0"/>
              <a:t>Need to complete education </a:t>
            </a:r>
          </a:p>
          <a:p>
            <a:r>
              <a:rPr lang="en-US" dirty="0" smtClean="0"/>
              <a:t>Need to translate military experience and skills (MOS) to civilian resume</a:t>
            </a:r>
          </a:p>
          <a:p>
            <a:r>
              <a:rPr lang="en-US" dirty="0" smtClean="0"/>
              <a:t>Low social support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5"/>
            <a:ext cx="8229600" cy="1392701"/>
          </a:xfrm>
        </p:spPr>
        <p:txBody>
          <a:bodyPr>
            <a:noAutofit/>
          </a:bodyPr>
          <a:lstStyle/>
          <a:p>
            <a:r>
              <a:rPr lang="en-US" sz="3200" dirty="0" smtClean="0"/>
              <a:t>CDCP Research Report</a:t>
            </a:r>
            <a:br>
              <a:rPr lang="en-US" sz="3200" dirty="0" smtClean="0"/>
            </a:br>
            <a:r>
              <a:rPr lang="en-US" sz="3200" dirty="0" smtClean="0"/>
              <a:t>Fargo et al. (2012) Homelessness </a:t>
            </a:r>
            <a:r>
              <a:rPr lang="en-US" sz="3200" dirty="0"/>
              <a:t>Among US Veterans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118485" cy="4829566"/>
          </a:xfrm>
        </p:spPr>
        <p:txBody>
          <a:bodyPr>
            <a:noAutofit/>
          </a:bodyPr>
          <a:lstStyle/>
          <a:p>
            <a:r>
              <a:rPr lang="en-US" sz="2800" dirty="0"/>
              <a:t>Veterans are overrepresented </a:t>
            </a:r>
            <a:r>
              <a:rPr lang="en-US" sz="2800" dirty="0" smtClean="0"/>
              <a:t>as homeless </a:t>
            </a:r>
            <a:r>
              <a:rPr lang="en-US" sz="2800" dirty="0"/>
              <a:t>in the </a:t>
            </a:r>
            <a:r>
              <a:rPr lang="en-US" sz="2800" dirty="0" smtClean="0"/>
              <a:t>US.</a:t>
            </a:r>
          </a:p>
          <a:p>
            <a:r>
              <a:rPr lang="en-US" sz="2800" dirty="0" smtClean="0"/>
              <a:t>Vets are </a:t>
            </a:r>
            <a:r>
              <a:rPr lang="en-US" sz="2800" dirty="0"/>
              <a:t>at greater risk than nonveterans of becoming </a:t>
            </a:r>
            <a:r>
              <a:rPr lang="en-US" sz="2800" dirty="0" smtClean="0"/>
              <a:t>homeless.</a:t>
            </a:r>
          </a:p>
          <a:p>
            <a:r>
              <a:rPr lang="en-US" sz="2800" dirty="0" smtClean="0"/>
              <a:t>Among </a:t>
            </a:r>
            <a:r>
              <a:rPr lang="en-US" sz="2800" dirty="0"/>
              <a:t>the 136,000 homeless veterans in 2009, 53% had a chronic health </a:t>
            </a:r>
            <a:r>
              <a:rPr lang="en-US" sz="2800" dirty="0" smtClean="0"/>
              <a:t>condition. </a:t>
            </a:r>
          </a:p>
          <a:p>
            <a:r>
              <a:rPr lang="en-US" sz="2800" b="1" dirty="0" smtClean="0"/>
              <a:t>Chronic</a:t>
            </a:r>
            <a:r>
              <a:rPr lang="en-US" sz="2800" dirty="0" smtClean="0"/>
              <a:t> health conditions can be causes or consequences of homelessness.</a:t>
            </a:r>
            <a:endParaRPr lang="en-US" sz="2800" dirty="0"/>
          </a:p>
          <a:p>
            <a:r>
              <a:rPr lang="en-US" sz="2800" dirty="0" smtClean="0"/>
              <a:t>Public health: Need to understand </a:t>
            </a:r>
            <a:r>
              <a:rPr lang="en-US" sz="2800" b="1" dirty="0" smtClean="0"/>
              <a:t>risk factors </a:t>
            </a:r>
            <a:r>
              <a:rPr lang="en-US" sz="2800" dirty="0" smtClean="0"/>
              <a:t>for homelessness and the health needs of homeless vets to design </a:t>
            </a:r>
            <a:r>
              <a:rPr lang="en-US" sz="2800" b="1" dirty="0" smtClean="0"/>
              <a:t>effective</a:t>
            </a:r>
            <a:r>
              <a:rPr lang="en-US" sz="2800" dirty="0" smtClean="0"/>
              <a:t> </a:t>
            </a:r>
            <a:r>
              <a:rPr lang="en-US" sz="2800" b="1" dirty="0" smtClean="0"/>
              <a:t>prevention</a:t>
            </a:r>
            <a:r>
              <a:rPr lang="en-US" sz="2800" dirty="0" smtClean="0"/>
              <a:t> and </a:t>
            </a:r>
            <a:r>
              <a:rPr lang="en-US" sz="2800" b="1" dirty="0" smtClean="0"/>
              <a:t>intervention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236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60925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Men aged 45-to </a:t>
            </a:r>
            <a:r>
              <a:rPr lang="en-US" sz="3600" dirty="0"/>
              <a:t>54-year-old </a:t>
            </a:r>
            <a:r>
              <a:rPr lang="en-US" sz="3600" dirty="0" smtClean="0"/>
              <a:t>appeared </a:t>
            </a:r>
            <a:r>
              <a:rPr lang="en-US" sz="3600" dirty="0"/>
              <a:t>to be at the highest risk of </a:t>
            </a:r>
            <a:r>
              <a:rPr lang="en-US" sz="3600" dirty="0" smtClean="0"/>
              <a:t>homelessness whereas for women, homeless risk declined with age.</a:t>
            </a:r>
          </a:p>
          <a:p>
            <a:r>
              <a:rPr lang="en-US" sz="3600" dirty="0" smtClean="0"/>
              <a:t>Women are most likely to be homeless when </a:t>
            </a:r>
            <a:r>
              <a:rPr lang="en-US" sz="3600" dirty="0"/>
              <a:t>they are heading families with young </a:t>
            </a:r>
            <a:r>
              <a:rPr lang="en-US" sz="3600" dirty="0" smtClean="0"/>
              <a:t>children.</a:t>
            </a:r>
          </a:p>
          <a:p>
            <a:r>
              <a:rPr lang="en-US" sz="3600" dirty="0" smtClean="0"/>
              <a:t>Seems recent tour women vets are more likely to be homeless than older women vets and are in need of reintegration efforts.</a:t>
            </a:r>
          </a:p>
          <a:p>
            <a:r>
              <a:rPr lang="en-US" sz="3600" dirty="0" smtClean="0"/>
              <a:t>Being African American increases homelessness risk.</a:t>
            </a:r>
          </a:p>
          <a:p>
            <a:r>
              <a:rPr lang="en-US" sz="3600" dirty="0" smtClean="0"/>
              <a:t>Being a vet increases homelessness risk above and beyond effects of poverty.</a:t>
            </a:r>
          </a:p>
          <a:p>
            <a:r>
              <a:rPr lang="en-US" sz="3600" dirty="0" smtClean="0"/>
              <a:t>Poverty alleviation efforts </a:t>
            </a:r>
            <a:r>
              <a:rPr lang="en-US" sz="3600" dirty="0"/>
              <a:t>for vets in poverty </a:t>
            </a:r>
            <a:r>
              <a:rPr lang="en-US" sz="3600" dirty="0" smtClean="0"/>
              <a:t>such as utilities and housing payments are essential.</a:t>
            </a:r>
          </a:p>
          <a:p>
            <a:r>
              <a:rPr lang="en-US" sz="3600" dirty="0" smtClean="0"/>
              <a:t>Other ideas?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48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40</TotalTime>
  <Words>273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Veterans and Homelessness</vt:lpstr>
      <vt:lpstr>Goals for Today</vt:lpstr>
      <vt:lpstr>Based on what you have learned so far…</vt:lpstr>
      <vt:lpstr>Risk Factors for Veterans</vt:lpstr>
      <vt:lpstr>CDCP Research Report Fargo et al. (2012) Homelessness Among US Veterans</vt:lpstr>
      <vt:lpstr>Addressing Risk Factors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Veterans and Homelessness</dc:title>
  <dc:creator>Elena Klaw</dc:creator>
  <cp:lastModifiedBy>Elena Klaw</cp:lastModifiedBy>
  <cp:revision>5</cp:revision>
  <dcterms:created xsi:type="dcterms:W3CDTF">2014-04-03T22:02:57Z</dcterms:created>
  <dcterms:modified xsi:type="dcterms:W3CDTF">2014-04-03T22:43:28Z</dcterms:modified>
</cp:coreProperties>
</file>