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651506-C9F3-0845-8B3F-226532937315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6"/>
            <p14:sldId id="267"/>
            <p14:sldId id="268"/>
          </p14:sldIdLst>
        </p14:section>
        <p14:section name="Untitled Section" id="{B5E848DF-3723-9949-9F25-F3A97BA7877A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53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3/2/14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3/2/14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3/2/14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3/2/14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3/2/14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3/2/14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3/2/14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3/2/14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3/2/14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3/2/14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3/2/14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0DE4116-9614-AC4F-82B9-E70B951F8012}" type="datetimeFigureOut">
              <a:rPr lang="en-US" smtClean="0"/>
              <a:t>3/2/14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Psyc</a:t>
            </a:r>
            <a:r>
              <a:rPr lang="en-US" dirty="0" smtClean="0"/>
              <a:t> 190: Warriors at Home</a:t>
            </a:r>
            <a:br>
              <a:rPr lang="en-US" dirty="0" smtClean="0"/>
            </a:br>
            <a:r>
              <a:rPr lang="en-US" dirty="0" smtClean="0"/>
              <a:t>Healthy Relationships For Warriors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/>
              <a:t> </a:t>
            </a:r>
            <a:r>
              <a:rPr lang="en-US" dirty="0" smtClean="0"/>
              <a:t>Elena Klaw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911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Veterans </a:t>
            </a:r>
            <a:r>
              <a:rPr lang="en-US" b="1" dirty="0" smtClean="0"/>
              <a:t>and the rest of us </a:t>
            </a:r>
            <a:r>
              <a:rPr lang="en-US" dirty="0" smtClean="0"/>
              <a:t>can learn to manage conflict better</a:t>
            </a:r>
          </a:p>
          <a:p>
            <a:r>
              <a:rPr lang="en-US" dirty="0" smtClean="0"/>
              <a:t>What are key strategies?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062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Tips for Couples to Build Up Their “Love Bank”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Take partner’s perspective using empathy “I’m sorry you had a hard day.”</a:t>
            </a:r>
          </a:p>
          <a:p>
            <a:r>
              <a:rPr lang="en-US" dirty="0" smtClean="0"/>
              <a:t>Don’t trivialize or belittle a partner’s experience.</a:t>
            </a:r>
          </a:p>
          <a:p>
            <a:r>
              <a:rPr lang="en-US" dirty="0" smtClean="0"/>
              <a:t>Turn toward by asking for/offering affection, using humor, giving compliments.</a:t>
            </a:r>
          </a:p>
          <a:p>
            <a:r>
              <a:rPr lang="en-US" dirty="0" smtClean="0"/>
              <a:t>Take Breaks.</a:t>
            </a:r>
          </a:p>
          <a:p>
            <a:r>
              <a:rPr lang="en-US" dirty="0" smtClean="0"/>
              <a:t>Show appreciation and respect for your partner (At least 5 to1 positive for every negative).</a:t>
            </a:r>
          </a:p>
          <a:p>
            <a:r>
              <a:rPr lang="en-US" dirty="0" smtClean="0"/>
              <a:t>Focus on shared goals vs. resolving every issue; Winning the relationships vs. the argument.</a:t>
            </a:r>
          </a:p>
          <a:p>
            <a:r>
              <a:rPr lang="en-US" dirty="0" smtClean="0"/>
              <a:t>Connect to resources if needed e.g. counseling, clergy, support groups.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76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Goals for Today: Skills in Relationships for Warriors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This module of the </a:t>
            </a:r>
            <a:r>
              <a:rPr lang="en-US" sz="2800" i="1" dirty="0" smtClean="0"/>
              <a:t>Welcoming Warriors Home Manual </a:t>
            </a:r>
            <a:r>
              <a:rPr lang="en-US" sz="2800" dirty="0" smtClean="0"/>
              <a:t>(Klaw, Townsend, &amp; Demers, 2012) is </a:t>
            </a:r>
            <a:r>
              <a:rPr lang="en-US" sz="2800" dirty="0"/>
              <a:t>designed to facilitate veterans’ understanding of what constitutes a healthy relationship and to learn effective communication skills and techniques </a:t>
            </a:r>
            <a:r>
              <a:rPr lang="en-US" sz="2800" dirty="0" smtClean="0"/>
              <a:t>… to </a:t>
            </a:r>
            <a:r>
              <a:rPr lang="en-US" sz="2800" dirty="0"/>
              <a:t>foster healthy relationships with </a:t>
            </a:r>
            <a:r>
              <a:rPr lang="en-US" sz="2800" dirty="0" smtClean="0"/>
              <a:t>a </a:t>
            </a:r>
            <a:r>
              <a:rPr lang="en-US" sz="2800" dirty="0"/>
              <a:t>partner. </a:t>
            </a:r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Topics:</a:t>
            </a:r>
            <a:endParaRPr lang="en-US" sz="2800" dirty="0"/>
          </a:p>
          <a:p>
            <a:r>
              <a:rPr lang="en-US" sz="2800" dirty="0" smtClean="0"/>
              <a:t>Arguing in healthy vs. unhealthy relationships.</a:t>
            </a:r>
            <a:endParaRPr lang="en-US" sz="2800" dirty="0"/>
          </a:p>
          <a:p>
            <a:r>
              <a:rPr lang="en-US" sz="2800" dirty="0" smtClean="0"/>
              <a:t>Ways to cultivate healthy relationships</a:t>
            </a:r>
          </a:p>
          <a:p>
            <a:r>
              <a:rPr lang="en-US" sz="2800" dirty="0" smtClean="0"/>
              <a:t>Repairing relationships after conflict</a:t>
            </a:r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*</a:t>
            </a:r>
            <a:r>
              <a:rPr lang="en-US" sz="2800" dirty="0" err="1" smtClean="0"/>
              <a:t>Gottman</a:t>
            </a:r>
            <a:r>
              <a:rPr lang="en-US" sz="2800" dirty="0"/>
              <a:t>, J. M., &amp; Silver, N. (1999). </a:t>
            </a:r>
            <a:r>
              <a:rPr lang="en-US" sz="2800" i="1" dirty="0"/>
              <a:t>The seven principles for making marriage work</a:t>
            </a:r>
            <a:r>
              <a:rPr lang="en-US" sz="2800" dirty="0"/>
              <a:t>. </a:t>
            </a:r>
            <a:r>
              <a:rPr lang="en-US" sz="2800" dirty="0" smtClean="0"/>
              <a:t>New </a:t>
            </a:r>
            <a:r>
              <a:rPr lang="en-US" sz="2800" dirty="0"/>
              <a:t>York: Three Rivers Press.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243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Even in happy partnerships, 69% of the conflicts never get resolved (a salient issue now often remains a salient issue years onward) (</a:t>
            </a:r>
            <a:r>
              <a:rPr lang="en-US" dirty="0" err="1"/>
              <a:t>Gottman</a:t>
            </a:r>
            <a:r>
              <a:rPr lang="en-US" dirty="0"/>
              <a:t> &amp; Silver, 1999).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might be common sources of conflict for vets and their partners?</a:t>
            </a:r>
          </a:p>
          <a:p>
            <a:endParaRPr lang="en-US" dirty="0"/>
          </a:p>
          <a:p>
            <a:r>
              <a:rPr lang="en-US" dirty="0"/>
              <a:t>If the issue does not get resolved, then how are two people able to go forward in </a:t>
            </a:r>
            <a:r>
              <a:rPr lang="en-US" dirty="0" smtClean="0"/>
              <a:t>their </a:t>
            </a:r>
            <a:r>
              <a:rPr lang="en-US" dirty="0"/>
              <a:t>relationship?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811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matters is not how much we argue, but HOW:</a:t>
            </a:r>
          </a:p>
          <a:p>
            <a:r>
              <a:rPr lang="en-US" dirty="0"/>
              <a:t>Arguing occurs in both healthy and unhealthy relationships; what’s important is </a:t>
            </a:r>
            <a:r>
              <a:rPr lang="en-US" dirty="0" smtClean="0"/>
              <a:t>whether we show respect &amp; acceptance vs. contempt for our partner.</a:t>
            </a:r>
          </a:p>
          <a:p>
            <a:endParaRPr lang="en-US" dirty="0"/>
          </a:p>
          <a:p>
            <a:r>
              <a:rPr lang="en-US" dirty="0"/>
              <a:t>70% of partners felt the quality of their relationship was a determining factor in whether they were satisfied with sex, romance, and passion they shared together (</a:t>
            </a:r>
            <a:r>
              <a:rPr lang="en-US" dirty="0" err="1"/>
              <a:t>Gottman</a:t>
            </a:r>
            <a:r>
              <a:rPr lang="en-US" dirty="0"/>
              <a:t> &amp; Silver, 1999).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704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 it Hard to Appreciate Our Significant Others?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Couples in happy relationships are aware of nearly all of the positive actions that </a:t>
            </a:r>
            <a:r>
              <a:rPr lang="en-US" sz="2800" dirty="0" smtClean="0"/>
              <a:t>partners </a:t>
            </a:r>
            <a:r>
              <a:rPr lang="en-US" sz="2800" dirty="0"/>
              <a:t>did for them, whereas in unhappy relationships, 50% of the time, each person only observes their partner’s negative actions (</a:t>
            </a:r>
            <a:r>
              <a:rPr lang="en-US" sz="2800" dirty="0" err="1"/>
              <a:t>Gottman</a:t>
            </a:r>
            <a:r>
              <a:rPr lang="en-US" sz="2800" dirty="0"/>
              <a:t> &amp; Silver, 1999).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/>
              <a:t>In the heat of an argument, healthy relationships are found to have 5-to-1 positive comments or behaviors for every negative comment. Similarly, when a relationship is </a:t>
            </a:r>
            <a:r>
              <a:rPr lang="en-US" sz="2800" dirty="0" smtClean="0"/>
              <a:t>smooth, </a:t>
            </a:r>
            <a:r>
              <a:rPr lang="en-US" sz="2800" dirty="0"/>
              <a:t>a 20-to-1 ratio has been observed (</a:t>
            </a:r>
            <a:r>
              <a:rPr lang="en-US" sz="2800" dirty="0" err="1"/>
              <a:t>Gottman</a:t>
            </a:r>
            <a:r>
              <a:rPr lang="en-US" sz="2800" dirty="0"/>
              <a:t> &amp; Silver, 1999). 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13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Toward Your Partner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Turning toward your partner can entail affection, humor, support, or even an apology if things have gone awry (</a:t>
            </a:r>
            <a:r>
              <a:rPr lang="en-US" dirty="0" err="1"/>
              <a:t>Gottman</a:t>
            </a:r>
            <a:r>
              <a:rPr lang="en-US" dirty="0"/>
              <a:t> &amp; Silver, 1999; </a:t>
            </a:r>
            <a:r>
              <a:rPr lang="en-US" dirty="0" err="1"/>
              <a:t>Hoge</a:t>
            </a:r>
            <a:r>
              <a:rPr lang="en-US" dirty="0"/>
              <a:t>, 2010).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does it mean for veterans and their partners to focus on turning toward, not away from each other?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710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Happens When We Get Angry and Why Might Effective Arguing Be Hard For Vets?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Once an individual’s heart rate rises above 95 beats per minute, cortisol and adrenaline are released (stress hormones- the fight or flight response is initiated).The physiological effects are known as </a:t>
            </a:r>
            <a:r>
              <a:rPr lang="en-US" sz="2800" b="1" dirty="0"/>
              <a:t>flooding</a:t>
            </a:r>
            <a:r>
              <a:rPr lang="en-US" sz="2800" dirty="0"/>
              <a:t> and characterized by rapid breathing, increased heart rate, muscle tension, and </a:t>
            </a:r>
            <a:r>
              <a:rPr lang="en-US" sz="2800" dirty="0" smtClean="0"/>
              <a:t>sweating.</a:t>
            </a:r>
          </a:p>
          <a:p>
            <a:r>
              <a:rPr lang="en-US" sz="2800" dirty="0"/>
              <a:t>P</a:t>
            </a:r>
            <a:r>
              <a:rPr lang="en-US" sz="2800" dirty="0" smtClean="0"/>
              <a:t>erceptions </a:t>
            </a:r>
            <a:r>
              <a:rPr lang="en-US" sz="2800" dirty="0"/>
              <a:t>narrow, making it virtually impossible to have a productive, problem solving discussion (</a:t>
            </a:r>
            <a:r>
              <a:rPr lang="en-US" sz="2800" dirty="0" err="1"/>
              <a:t>Gottman</a:t>
            </a:r>
            <a:r>
              <a:rPr lang="en-US" sz="2800" dirty="0"/>
              <a:t> &amp; Silver, 1999). 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7658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Role Gender in Arguing?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For men, once their heart rate (HR) is elevated, they are more likely to sustain angry thoughts after a fight. It takes men longer for their HR and blood pressure (BP) to return to normal in contrast to women, who’s HR and BP recover more </a:t>
            </a:r>
            <a:r>
              <a:rPr lang="en-US" dirty="0" smtClean="0"/>
              <a:t>quickly.</a:t>
            </a:r>
          </a:p>
          <a:p>
            <a:endParaRPr lang="en-US" dirty="0" smtClean="0"/>
          </a:p>
          <a:p>
            <a:r>
              <a:rPr lang="en-US" dirty="0" smtClean="0"/>
              <a:t> This </a:t>
            </a:r>
            <a:r>
              <a:rPr lang="en-US" dirty="0"/>
              <a:t>may be the reason women raise 80% of the issues in a relationship, and why men avoid discussing them (</a:t>
            </a:r>
            <a:r>
              <a:rPr lang="en-US" dirty="0" err="1"/>
              <a:t>Gottman</a:t>
            </a:r>
            <a:r>
              <a:rPr lang="en-US" dirty="0"/>
              <a:t> &amp; Silver,1999</a:t>
            </a:r>
            <a:r>
              <a:rPr lang="en-US" dirty="0" smtClean="0"/>
              <a:t>)!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03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After emotional flooding, it’s best to take a 20-minute break (minimum time to recover physiologically) to allow each partner to calm down before resuming the discussion.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One of the differences between a healthy and unhealthy relationship is how often couples respond to bids for affection or relationship repair. In healthy relationships, members respond 86% of the time to bids for affection or relationship repair, whereas couples in unhealthy relationships respond positively only 33% (</a:t>
            </a:r>
            <a:r>
              <a:rPr lang="en-US" dirty="0" err="1"/>
              <a:t>Gottman</a:t>
            </a:r>
            <a:r>
              <a:rPr lang="en-US" dirty="0"/>
              <a:t> &amp; Silver, 1999).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73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90vetsfa14class1overviewandwomeninmil-5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190vetsfa14class1overviewandwomeninmil-5.thmx</Template>
  <TotalTime>76</TotalTime>
  <Words>828</Words>
  <Application>Microsoft Macintosh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190vetsfa14class1overviewandwomeninmil-5</vt:lpstr>
      <vt:lpstr>Psyc 190: Warriors at Home Healthy Relationships For Warriors</vt:lpstr>
      <vt:lpstr>Goals for Today: Skills in Relationships for Warriors</vt:lpstr>
      <vt:lpstr>Conflict</vt:lpstr>
      <vt:lpstr>Arguing</vt:lpstr>
      <vt:lpstr>Why is  it Hard to Appreciate Our Significant Others?</vt:lpstr>
      <vt:lpstr>Turning Toward Your Partner</vt:lpstr>
      <vt:lpstr>What Happens When We Get Angry and Why Might Effective Arguing Be Hard For Vets?</vt:lpstr>
      <vt:lpstr>What is the Role Gender in Arguing?</vt:lpstr>
      <vt:lpstr>Repair</vt:lpstr>
      <vt:lpstr>Conclusion</vt:lpstr>
      <vt:lpstr>Tips for Couples to Build Up Their “Love Bank”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190 Healthy Relationships For Warriors</dc:title>
  <dc:creator>Elena  Klaw</dc:creator>
  <cp:lastModifiedBy>Elena  Klaw</cp:lastModifiedBy>
  <cp:revision>9</cp:revision>
  <dcterms:created xsi:type="dcterms:W3CDTF">2014-03-02T21:55:59Z</dcterms:created>
  <dcterms:modified xsi:type="dcterms:W3CDTF">2014-03-02T23:35:36Z</dcterms:modified>
</cp:coreProperties>
</file>