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7"/>
  </p:notesMasterIdLst>
  <p:sldIdLst>
    <p:sldId id="256" r:id="rId2"/>
    <p:sldId id="260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</p14:sldIdLst>
        </p14:section>
        <p14:section name="Untitled Section" id="{B5E848DF-3723-9949-9F25-F3A97BA7877A}">
          <p14:sldIdLst>
            <p14:sldId id="260"/>
            <p14:sldId id="259"/>
            <p14:sldId id="257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18914-0252-C44A-993C-618FEFE3DD45}" type="datetimeFigureOut">
              <a:rPr lang="en-US" smtClean="0"/>
              <a:t>12/9/14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DCAC9-CAA8-2E40-A1AE-AAD6BE101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Hoge</a:t>
            </a:r>
            <a:r>
              <a:rPr lang="en-US" dirty="0" smtClean="0"/>
              <a:t>, Charles W. (2010-02-23).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Once a Warrior--Always a Warrior: Navigating the Transition from Combat to Home--Including Combat Stress, PTSD, and </a:t>
            </a:r>
            <a:r>
              <a:rPr lang="en-US" dirty="0" err="1" smtClean="0"/>
              <a:t>mTBI</a:t>
            </a:r>
            <a:r>
              <a:rPr lang="en-US" dirty="0" smtClean="0"/>
              <a:t> (Kindle Locations 5475-5476). GPP Life. Kindle Edition.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CD68B-DC56-EF47-AF9B-1756C8BA39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8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12/9/14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Psych. 190</a:t>
            </a:r>
          </a:p>
          <a:p>
            <a:r>
              <a:rPr lang="en-US" dirty="0" smtClean="0"/>
              <a:t>Warriors at Home</a:t>
            </a:r>
          </a:p>
          <a:p>
            <a:r>
              <a:rPr lang="en-US" dirty="0" smtClean="0"/>
              <a:t>Dr. 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569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Final Event</a:t>
            </a:r>
          </a:p>
          <a:p>
            <a:r>
              <a:rPr lang="en-US" dirty="0" smtClean="0"/>
              <a:t>Reflect on what we have learned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54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Event: Campus-Community Forum</a:t>
            </a:r>
          </a:p>
          <a:p>
            <a:pPr marL="0" indent="0">
              <a:buNone/>
            </a:pPr>
            <a:r>
              <a:rPr lang="en-US" sz="3600" b="1" i="1" dirty="0" smtClean="0"/>
              <a:t> </a:t>
            </a:r>
            <a:r>
              <a:rPr lang="en-US" sz="3600" b="1" i="1" dirty="0" smtClean="0">
                <a:solidFill>
                  <a:srgbClr val="FFFF00"/>
                </a:solidFill>
              </a:rPr>
              <a:t>Tues 12/16 MLK Lib 255 8-9:30 AM</a:t>
            </a:r>
          </a:p>
          <a:p>
            <a:r>
              <a:rPr lang="en-US" sz="3600" b="1" dirty="0" smtClean="0"/>
              <a:t>Final posters should be perfect!</a:t>
            </a:r>
          </a:p>
          <a:p>
            <a:r>
              <a:rPr lang="en-US" sz="3600" dirty="0" smtClean="0"/>
              <a:t>Break-out Groups: </a:t>
            </a:r>
          </a:p>
          <a:p>
            <a:pPr lvl="1"/>
            <a:r>
              <a:rPr lang="en-US" sz="3000" dirty="0" smtClean="0"/>
              <a:t>If you could address </a:t>
            </a:r>
            <a:r>
              <a:rPr lang="en-US" sz="3000" b="1" dirty="0" smtClean="0"/>
              <a:t>one issue </a:t>
            </a:r>
            <a:r>
              <a:rPr lang="en-US" sz="3000" dirty="0" smtClean="0"/>
              <a:t>to make it easier for Veterans to successfully transition to college life what would it be?</a:t>
            </a:r>
          </a:p>
          <a:p>
            <a:pPr lvl="1"/>
            <a:r>
              <a:rPr lang="en-US" sz="3000" dirty="0" smtClean="0"/>
              <a:t>What would you</a:t>
            </a:r>
            <a:r>
              <a:rPr lang="en-US" sz="3000" b="1" dirty="0" smtClean="0"/>
              <a:t> do </a:t>
            </a:r>
            <a:r>
              <a:rPr lang="en-US" sz="3000" dirty="0" smtClean="0"/>
              <a:t>to address this issue?</a:t>
            </a:r>
            <a:endParaRPr lang="en-US" sz="3000" dirty="0"/>
          </a:p>
          <a:p>
            <a:pPr marL="0" indent="0">
              <a:buNone/>
            </a:pPr>
            <a:endParaRPr lang="en-US" sz="3600" b="1" i="1" dirty="0" smtClean="0"/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i="1" dirty="0" smtClean="0"/>
          </a:p>
          <a:p>
            <a:pPr marL="0" indent="0">
              <a:buNone/>
            </a:pP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6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Interview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When do you feel like you are acting in a way that is true to your vision of your life?</a:t>
            </a:r>
          </a:p>
          <a:p>
            <a:r>
              <a:rPr lang="en-US" dirty="0" smtClean="0"/>
              <a:t>How so you use your voice in a way that is truest to yourself?</a:t>
            </a:r>
          </a:p>
          <a:p>
            <a:r>
              <a:rPr lang="en-US" dirty="0" smtClean="0"/>
              <a:t>Who is your village/your community?</a:t>
            </a:r>
          </a:p>
          <a:p>
            <a:r>
              <a:rPr lang="en-US" dirty="0" smtClean="0"/>
              <a:t>What gives you the most joie </a:t>
            </a:r>
            <a:r>
              <a:rPr lang="en-US" dirty="0"/>
              <a:t>de vivre (joy of living</a:t>
            </a:r>
            <a:r>
              <a:rPr lang="en-US" dirty="0" smtClean="0"/>
              <a:t>)?</a:t>
            </a:r>
          </a:p>
          <a:p>
            <a:r>
              <a:rPr lang="en-US" dirty="0" smtClean="0"/>
              <a:t>When, in your life, do you feel victory?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61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you take </a:t>
            </a:r>
            <a:r>
              <a:rPr lang="en-US" smtClean="0"/>
              <a:t>with you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Ideas?</a:t>
            </a:r>
          </a:p>
          <a:p>
            <a:r>
              <a:rPr lang="en-US" dirty="0" smtClean="0"/>
              <a:t>Information?</a:t>
            </a:r>
          </a:p>
          <a:p>
            <a:r>
              <a:rPr lang="en-US" dirty="0" smtClean="0"/>
              <a:t>Connections?</a:t>
            </a:r>
          </a:p>
          <a:p>
            <a:r>
              <a:rPr lang="en-US" dirty="0" smtClean="0"/>
              <a:t>Ways of thinking?</a:t>
            </a:r>
          </a:p>
          <a:p>
            <a:r>
              <a:rPr lang="en-US" dirty="0" smtClean="0"/>
              <a:t>Tools for helping self and/or others?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26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14</TotalTime>
  <Words>240</Words>
  <Application>Microsoft Macintosh PowerPoint</Application>
  <PresentationFormat>On-screen Show (4:3)</PresentationFormat>
  <Paragraphs>32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190vetsfa14class1overviewandwomeninmil-5</vt:lpstr>
      <vt:lpstr>Conclusions</vt:lpstr>
      <vt:lpstr>Goals for today</vt:lpstr>
      <vt:lpstr>Final</vt:lpstr>
      <vt:lpstr>Partner Interview Activity</vt:lpstr>
      <vt:lpstr>What will you take with you?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Conclusions</dc:title>
  <dc:creator>Elena  Klaw</dc:creator>
  <cp:lastModifiedBy>Elena  Klaw</cp:lastModifiedBy>
  <cp:revision>2</cp:revision>
  <dcterms:created xsi:type="dcterms:W3CDTF">2014-12-10T05:20:23Z</dcterms:created>
  <dcterms:modified xsi:type="dcterms:W3CDTF">2014-12-10T05:35:11Z</dcterms:modified>
</cp:coreProperties>
</file>