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57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60"/>
            <p14:sldId id="261"/>
            <p14:sldId id="262"/>
          </p14:sldIdLst>
        </p14:section>
        <p14:section name="Untitled Section" id="{B5E848DF-3723-9949-9F25-F3A97BA7877A}">
          <p14:sldIdLst>
            <p14:sldId id="257"/>
            <p14:sldId id="259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9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601C8-367B-B549-9FA3-F034505F642F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7E4B-D677-D04E-BB12-3AA8A65E6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Relationship Id="rId3" Type="http://schemas.openxmlformats.org/officeDocument/2006/relationships/hyperlink" Target="http://www.defenselink.mil/news/casualty.pdf" TargetMode="Externa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5E8964-CE27-B942-8016-ABC340C44F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Sources: Sources: Radford, A. W. (2009). Military service members and veterans in higher education: What the new GI bill may mean for postsecondary institutions. Washington, D.C.: American Council on Education. 2. </a:t>
            </a:r>
            <a:r>
              <a:rPr lang="en-US" smtClean="0">
                <a:cs typeface="+mn-cs"/>
                <a:hlinkClick r:id="rId3"/>
              </a:rPr>
              <a:t>US Department of Defense</a:t>
            </a:r>
            <a:r>
              <a:rPr lang="en-US" smtClean="0">
                <a:cs typeface="+mn-cs"/>
              </a:rPr>
              <a:t>.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http://www.gibill.com/news/veterans-crave-more-support-in-academia-294.html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/>
            </a:r>
            <a:br>
              <a:rPr lang="en-US" smtClean="0">
                <a:cs typeface="+mn-cs"/>
              </a:rPr>
            </a:br>
            <a:endParaRPr lang="en-US" smtClean="0">
              <a:cs typeface="+mn-cs"/>
            </a:endParaRP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/>
            </a:r>
            <a:br>
              <a:rPr lang="en-US" smtClean="0">
                <a:cs typeface="+mn-cs"/>
              </a:rPr>
            </a:b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BDDF06-E6FD-2E42-A07F-DDEBCF23DD2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Wikipedia, </a:t>
            </a:r>
            <a:r>
              <a:rPr lang="en-US" dirty="0" err="1" smtClean="0"/>
              <a:t>military.com</a:t>
            </a:r>
            <a:r>
              <a:rPr lang="en-US" dirty="0" smtClean="0"/>
              <a:t> news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7E4B-D677-D04E-BB12-3AA8A65E66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6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Wikipedia</a:t>
            </a:r>
          </a:p>
          <a:p>
            <a:r>
              <a:rPr lang="en-US" dirty="0" err="1" smtClean="0"/>
              <a:t>news.nbcnews.com</a:t>
            </a:r>
            <a:r>
              <a:rPr lang="en-US" dirty="0" smtClean="0"/>
              <a:t>/_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abcnews.go.com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7E4B-D677-D04E-BB12-3AA8A65E66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5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1/28/14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Psyc</a:t>
            </a:r>
            <a:r>
              <a:rPr lang="en-US" dirty="0" smtClean="0"/>
              <a:t> 190 Warriors at Home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9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616825" cy="1244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Overview of </a:t>
            </a:r>
            <a:r>
              <a:rPr lang="en-US" dirty="0" smtClean="0">
                <a:cs typeface="+mj-cs"/>
              </a:rPr>
              <a:t>college student </a:t>
            </a:r>
            <a:r>
              <a:rPr lang="en-US" dirty="0" smtClean="0">
                <a:cs typeface="+mj-cs"/>
              </a:rPr>
              <a:t>veterans</a:t>
            </a:r>
            <a:endParaRPr lang="en-US" dirty="0" smtClean="0">
              <a:cs typeface="+mj-cs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65275"/>
            <a:ext cx="8229600" cy="4683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Approximately 2 million U.S. Military members have served in Iraq and Afghanistan.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As of 2009, vets made up about 4% of all undergraduate students.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80% of vets returning to CA attend community colleges.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1</a:t>
            </a:r>
            <a:r>
              <a:rPr lang="en-US" sz="2400" dirty="0" smtClean="0">
                <a:cs typeface="+mn-cs"/>
              </a:rPr>
              <a:t>/5 of vet students are disabled:14% major depression, 14% PTSD, and 19% probable Traumatic Brain Injury- all risks for partner violence.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PTSD and depression are estimated to cost from $4.0 to $6.2 billion over the next 2 years.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Vet students are less engaged in college life and report more isolation and less support.</a:t>
            </a:r>
          </a:p>
        </p:txBody>
      </p:sp>
    </p:spTree>
    <p:extLst>
      <p:ext uri="{BB962C8B-B14F-4D97-AF65-F5344CB8AC3E}">
        <p14:creationId xmlns:p14="http://schemas.microsoft.com/office/powerpoint/2010/main" val="537454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Unique challenges of OIF/OEF vets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Combat situations in which everyone viewed as a threat.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Constant </a:t>
            </a:r>
            <a:r>
              <a:rPr lang="en-US" sz="2500" dirty="0" err="1" smtClean="0">
                <a:cs typeface="+mn-cs"/>
              </a:rPr>
              <a:t>hypervigilance</a:t>
            </a:r>
            <a:r>
              <a:rPr lang="en-US" sz="2500" dirty="0" smtClean="0">
                <a:cs typeface="+mn-cs"/>
              </a:rPr>
              <a:t> to maintain safety.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Increased likelihood of repeat deployments without prolonged downtime between tours.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Increased survival rate of injured veterans.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Increased rates of TBI and minor TBI.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Increased role of women in the military.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Increased communication with family when deployed.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Increased financial/employment concerns.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Lack of public awareness of military role.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Need to negotiate a new identity in civilian world.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5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0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64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Issue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Traumatic stress as a continuum of reactions not just as a disorder, including acute combat stress reactions, normal adjustment difficulties, and post deployment changes in the self.</a:t>
            </a:r>
          </a:p>
          <a:p>
            <a:r>
              <a:rPr lang="en-US" dirty="0" smtClean="0"/>
              <a:t>Transition/reintegration/and readjustment are a process and </a:t>
            </a:r>
            <a:r>
              <a:rPr lang="en-US" dirty="0" err="1" smtClean="0"/>
              <a:t>predeployment</a:t>
            </a:r>
            <a:r>
              <a:rPr lang="en-US" dirty="0" smtClean="0"/>
              <a:t>, deployment and </a:t>
            </a:r>
            <a:r>
              <a:rPr lang="en-US" dirty="0" err="1" smtClean="0"/>
              <a:t>postdeployment</a:t>
            </a:r>
            <a:r>
              <a:rPr lang="en-US" dirty="0" smtClean="0"/>
              <a:t> experiences are unique.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12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in the Military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5100" y="1646236"/>
            <a:ext cx="8382000" cy="5072063"/>
          </a:xfrm>
        </p:spPr>
        <p:txBody>
          <a:bodyPr>
            <a:noAutofit/>
          </a:bodyPr>
          <a:lstStyle/>
          <a:p>
            <a:r>
              <a:rPr lang="en-US" sz="2400" dirty="0" smtClean="0"/>
              <a:t>Jan 24, 2013, Defense Secretary Leon Panetta announced that the U.S. will remove restrictions preventing women from serving in front-line combat roles, opening as many as 230,000 military </a:t>
            </a:r>
            <a:r>
              <a:rPr lang="en-US" sz="2400" dirty="0"/>
              <a:t>jobs </a:t>
            </a:r>
            <a:r>
              <a:rPr lang="en-US" sz="2400" dirty="0" smtClean="0"/>
              <a:t>to women</a:t>
            </a:r>
          </a:p>
          <a:p>
            <a:r>
              <a:rPr lang="en-US" sz="2400" dirty="0"/>
              <a:t>The goal is to complete integration by </a:t>
            </a:r>
            <a:r>
              <a:rPr lang="en-US" sz="2400" dirty="0" smtClean="0"/>
              <a:t>2016.</a:t>
            </a:r>
          </a:p>
          <a:p>
            <a:r>
              <a:rPr lang="en-US" sz="2400" dirty="0" smtClean="0"/>
              <a:t>Women had </a:t>
            </a:r>
            <a:r>
              <a:rPr lang="en-US" sz="2400" dirty="0"/>
              <a:t>already served in non frontline-combat work in </a:t>
            </a:r>
            <a:r>
              <a:rPr lang="en-US" sz="2400" dirty="0" smtClean="0"/>
              <a:t>the </a:t>
            </a:r>
            <a:r>
              <a:rPr lang="en-US" sz="2400" dirty="0"/>
              <a:t>current </a:t>
            </a:r>
            <a:r>
              <a:rPr lang="en-US" sz="2400" dirty="0" smtClean="0"/>
              <a:t> conflicts in Iraq and Afghanistan.</a:t>
            </a:r>
          </a:p>
          <a:p>
            <a:r>
              <a:rPr lang="en-US" sz="2400" dirty="0" smtClean="0"/>
              <a:t>14% of the military’s 1.4  million active members are women.</a:t>
            </a:r>
          </a:p>
          <a:p>
            <a:r>
              <a:rPr lang="en-US" sz="2400" dirty="0" smtClean="0"/>
              <a:t>Over 20,000 women have served in Iraq and Afghanistan.</a:t>
            </a:r>
          </a:p>
          <a:p>
            <a:r>
              <a:rPr lang="en-US" sz="2400" dirty="0" smtClean="0"/>
              <a:t>Approximately 130 women have been killed serving in Iraq or Afghanistan and over 800 have been wounded.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149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in Combat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Military rules have traditionally prevented women from taking roles deemed too physically demanding</a:t>
            </a:r>
            <a:r>
              <a:rPr lang="en-US" sz="2800" dirty="0" smtClean="0"/>
              <a:t>, roles  </a:t>
            </a:r>
            <a:r>
              <a:rPr lang="en-US" sz="2800" dirty="0"/>
              <a:t>that involve direct ground combat, roles that require living alongside men, long-range reconnaissance tasks, </a:t>
            </a:r>
            <a:r>
              <a:rPr lang="en-US" sz="2800" dirty="0" smtClean="0"/>
              <a:t> and membership </a:t>
            </a:r>
            <a:r>
              <a:rPr lang="en-US" sz="2800" dirty="0"/>
              <a:t>in special operations forces </a:t>
            </a:r>
            <a:r>
              <a:rPr lang="en-US" sz="2800" dirty="0" smtClean="0"/>
              <a:t>such as the </a:t>
            </a:r>
            <a:r>
              <a:rPr lang="en-US" sz="2800" dirty="0"/>
              <a:t>NAVY Seals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Nov 13, 2013:  The first 3 women passed the Marine Corps Combat Training course, a 9 week exam involving live fire events and a 20 Kilometer timed hike (jog) with 80-90 lbs. of gear.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6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Serving women who have 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veterans  have distinct mental and physical health concerns and experiences and health care providers are learning how to address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94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77</TotalTime>
  <Words>580</Words>
  <Application>Microsoft Macintosh PowerPoint</Application>
  <PresentationFormat>On-screen Show (4:3)</PresentationFormat>
  <Paragraphs>49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Psyc 190 Warriors at Home </vt:lpstr>
      <vt:lpstr>Overview of college student veterans</vt:lpstr>
      <vt:lpstr>Unique challenges of OIF/OEF vets</vt:lpstr>
      <vt:lpstr>Important Issue to Consider</vt:lpstr>
      <vt:lpstr>Women in the Military </vt:lpstr>
      <vt:lpstr>Women in Combat</vt:lpstr>
      <vt:lpstr>Serving women who have served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190 Warriors at Home </dc:title>
  <dc:creator>Elena  Klaw</dc:creator>
  <cp:lastModifiedBy>Elena  Klaw</cp:lastModifiedBy>
  <cp:revision>10</cp:revision>
  <dcterms:created xsi:type="dcterms:W3CDTF">2014-01-28T22:40:29Z</dcterms:created>
  <dcterms:modified xsi:type="dcterms:W3CDTF">2014-01-28T23:58:06Z</dcterms:modified>
</cp:coreProperties>
</file>