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FFD6D-5A2F-2349-8C62-77E76E726EB8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D161E-938B-DE44-B882-73106107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2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887CF67-1AA6-9841-8A06-0EADF2BF57DE}" type="datetimeFigureOut">
              <a:rPr lang="en-US" smtClean="0"/>
              <a:t>10/12/14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8858623-9F37-F44E-9167-D4F9F330BBF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Women in the Military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18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Film</a:t>
            </a:r>
            <a:r>
              <a:rPr lang="en-US" sz="2800" i="1" dirty="0" smtClean="0"/>
              <a:t>: Service: When Women Come Marching Home</a:t>
            </a:r>
            <a:endParaRPr lang="en-US" sz="2800" i="1" dirty="0" smtClean="0"/>
          </a:p>
          <a:p>
            <a:r>
              <a:rPr lang="en-US" sz="2800" dirty="0" smtClean="0"/>
              <a:t>Unique </a:t>
            </a:r>
            <a:r>
              <a:rPr lang="en-US" sz="2800" dirty="0" smtClean="0"/>
              <a:t>challenges</a:t>
            </a:r>
          </a:p>
          <a:p>
            <a:r>
              <a:rPr lang="en-US" sz="2800" dirty="0" smtClean="0"/>
              <a:t>Reasons women warriors may not seek help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360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586752"/>
            <a:ext cx="7691719" cy="514078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Equipment not built for women’s bodies-more back and foot problems as a result</a:t>
            </a:r>
          </a:p>
          <a:p>
            <a:r>
              <a:rPr lang="en-US" sz="2800" dirty="0" smtClean="0"/>
              <a:t>Lack of safe, sanitary conditions for </a:t>
            </a:r>
            <a:r>
              <a:rPr lang="en-US" sz="2800" dirty="0" smtClean="0"/>
              <a:t>service women </a:t>
            </a:r>
            <a:r>
              <a:rPr lang="en-US" sz="2800" dirty="0" smtClean="0"/>
              <a:t>to deal with relieving themselves, menstruation, or pregnancy</a:t>
            </a:r>
            <a:endParaRPr lang="en-US" sz="2800" dirty="0"/>
          </a:p>
          <a:p>
            <a:r>
              <a:rPr lang="en-US" sz="2800" dirty="0"/>
              <a:t>R</a:t>
            </a:r>
            <a:r>
              <a:rPr lang="en-US" sz="2800" dirty="0" smtClean="0"/>
              <a:t>ole </a:t>
            </a:r>
            <a:r>
              <a:rPr lang="en-US" sz="2800" dirty="0"/>
              <a:t>conflicts, especially </a:t>
            </a:r>
            <a:r>
              <a:rPr lang="en-US" sz="2800" dirty="0" smtClean="0"/>
              <a:t>for warriors </a:t>
            </a:r>
            <a:r>
              <a:rPr lang="en-US" sz="2800" dirty="0"/>
              <a:t>who are </a:t>
            </a:r>
            <a:r>
              <a:rPr lang="en-US" sz="2800" dirty="0" smtClean="0"/>
              <a:t>mothers</a:t>
            </a:r>
          </a:p>
          <a:p>
            <a:r>
              <a:rPr lang="en-US" sz="2800" dirty="0" smtClean="0"/>
              <a:t>Single </a:t>
            </a:r>
            <a:r>
              <a:rPr lang="en-US" sz="2800" dirty="0"/>
              <a:t>parenting for moms or </a:t>
            </a:r>
            <a:r>
              <a:rPr lang="en-US" sz="2800" dirty="0" smtClean="0"/>
              <a:t>dads, more poverty, lack of appropriate family services for homeless families</a:t>
            </a:r>
            <a:endParaRPr lang="en-US" sz="2800" dirty="0"/>
          </a:p>
          <a:p>
            <a:r>
              <a:rPr lang="en-US" sz="2800" dirty="0"/>
              <a:t>No credit or recognition from public, </a:t>
            </a:r>
            <a:r>
              <a:rPr lang="en-US" sz="2800" dirty="0" smtClean="0"/>
              <a:t>isolation, stigma</a:t>
            </a:r>
            <a:endParaRPr lang="en-US" sz="2800" dirty="0"/>
          </a:p>
          <a:p>
            <a:r>
              <a:rPr lang="en-US" sz="2800" dirty="0" smtClean="0"/>
              <a:t>Male dominated environments: women face sexual </a:t>
            </a:r>
            <a:r>
              <a:rPr lang="en-US" sz="2800" dirty="0"/>
              <a:t>harassment and military sexual </a:t>
            </a:r>
            <a:r>
              <a:rPr lang="en-US" sz="2800" dirty="0" smtClean="0"/>
              <a:t>trauma, higher likelihood of PTSD</a:t>
            </a:r>
          </a:p>
          <a:p>
            <a:r>
              <a:rPr lang="en-US" sz="2800" dirty="0" smtClean="0"/>
              <a:t>Lack of female centered health resources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4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Women May not Seek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847186"/>
            <a:ext cx="7691719" cy="43115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Don’t want to seem weak</a:t>
            </a:r>
          </a:p>
          <a:p>
            <a:r>
              <a:rPr lang="en-US" sz="2800" dirty="0" smtClean="0"/>
              <a:t>Lack of recognition of the reality of their service in the VA and validity of PTSD </a:t>
            </a:r>
          </a:p>
          <a:p>
            <a:r>
              <a:rPr lang="en-US" sz="2800" dirty="0" smtClean="0"/>
              <a:t>Family caretaking responsibilities</a:t>
            </a:r>
          </a:p>
          <a:p>
            <a:r>
              <a:rPr lang="en-US" sz="2800" dirty="0" smtClean="0"/>
              <a:t>Don’t want to worry other people</a:t>
            </a:r>
          </a:p>
          <a:p>
            <a:r>
              <a:rPr lang="en-US" sz="2800" dirty="0" smtClean="0"/>
              <a:t>Isolated </a:t>
            </a:r>
            <a:r>
              <a:rPr lang="en-US" sz="2800" dirty="0" smtClean="0"/>
              <a:t>from mostly male vet </a:t>
            </a:r>
            <a:r>
              <a:rPr lang="en-US" sz="2800" dirty="0" smtClean="0"/>
              <a:t>groups; don’t want male dominated environments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625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125</TotalTime>
  <Words>172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Venture</vt:lpstr>
      <vt:lpstr>Women in the Military</vt:lpstr>
      <vt:lpstr>Goals</vt:lpstr>
      <vt:lpstr>Gender and Challenges</vt:lpstr>
      <vt:lpstr>Reasons Women May not Seek Help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the Military</dc:title>
  <dc:creator>Elena  Klaw</dc:creator>
  <cp:lastModifiedBy>Elena  Klaw</cp:lastModifiedBy>
  <cp:revision>19</cp:revision>
  <dcterms:created xsi:type="dcterms:W3CDTF">2012-10-30T21:43:32Z</dcterms:created>
  <dcterms:modified xsi:type="dcterms:W3CDTF">2014-10-12T22:53:16Z</dcterms:modified>
</cp:coreProperties>
</file>