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8" r:id="rId1"/>
  </p:sldMasterIdLst>
  <p:notesMasterIdLst>
    <p:notesMasterId r:id="rId9"/>
  </p:notesMasterIdLst>
  <p:sldIdLst>
    <p:sldId id="256" r:id="rId2"/>
    <p:sldId id="261" r:id="rId3"/>
    <p:sldId id="262" r:id="rId4"/>
    <p:sldId id="258" r:id="rId5"/>
    <p:sldId id="257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A651506-C9F3-0845-8B3F-226532937315}">
          <p14:sldIdLst>
            <p14:sldId id="256"/>
            <p14:sldId id="261"/>
            <p14:sldId id="262"/>
            <p14:sldId id="258"/>
            <p14:sldId id="257"/>
            <p14:sldId id="259"/>
            <p14:sldId id="260"/>
          </p14:sldIdLst>
        </p14:section>
        <p14:section name="Untitled Section" id="{B5E848DF-3723-9949-9F25-F3A97BA7877A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-20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F897FD-339B-9946-ABF2-2E02F481B915}" type="datetimeFigureOut">
              <a:rPr lang="en-US" smtClean="0"/>
              <a:t>12/2/14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D48986-BA60-B448-AF44-966E1BD09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603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Kivel</a:t>
            </a:r>
            <a:r>
              <a:rPr lang="en-US" dirty="0" smtClean="0"/>
              <a:t>, Paul (2010-06-04). Men's Work: How to Stop the Violence That Tears Our Lives Apart (Kindle Locations 3902-3903). </a:t>
            </a:r>
            <a:r>
              <a:rPr lang="en-US" dirty="0" err="1" smtClean="0"/>
              <a:t>Hazelden</a:t>
            </a:r>
            <a:r>
              <a:rPr lang="en-US" dirty="0" smtClean="0"/>
              <a:t> Publishing. Kindle Edition.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D48986-BA60-B448-AF44-966E1BD092D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67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Kivel</a:t>
            </a:r>
            <a:r>
              <a:rPr lang="en-US" dirty="0" smtClean="0"/>
              <a:t>, Paul (2010-06-04). Men's Work: How to Stop the Violence That Tears Our Lives Apart (Kindle Locations 3896-3898). </a:t>
            </a:r>
            <a:r>
              <a:rPr lang="en-US" dirty="0" err="1" smtClean="0"/>
              <a:t>Hazelden</a:t>
            </a:r>
            <a:r>
              <a:rPr lang="en-US" dirty="0" smtClean="0"/>
              <a:t> Publishing. Kindle Edition.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D48986-BA60-B448-AF44-966E1BD092D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554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Kivel</a:t>
            </a:r>
            <a:r>
              <a:rPr lang="en-US" dirty="0" smtClean="0"/>
              <a:t>, Paul (2010-06-04). Men's Work: How to Stop the Violence That Tears Our Lives Apart (Kindle Locations 2744-2755). </a:t>
            </a:r>
            <a:r>
              <a:rPr lang="en-US" dirty="0" err="1" smtClean="0"/>
              <a:t>Hazelden</a:t>
            </a:r>
            <a:r>
              <a:rPr lang="en-US" dirty="0" smtClean="0"/>
              <a:t> Publishing. Kindle Edition.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D48986-BA60-B448-AF44-966E1BD092D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0461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Kivel</a:t>
            </a:r>
            <a:r>
              <a:rPr lang="en-US" dirty="0" smtClean="0"/>
              <a:t>, Paul (2010-06-04). Men's Work: How to Stop the Violence That Tears Our Lives Apart (Kindle Locations 3896-3898). </a:t>
            </a:r>
            <a:r>
              <a:rPr lang="en-US" dirty="0" err="1" smtClean="0"/>
              <a:t>Hazelden</a:t>
            </a:r>
            <a:r>
              <a:rPr lang="en-US" dirty="0" smtClean="0"/>
              <a:t> Publishing. Kindle Edition.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D48986-BA60-B448-AF44-966E1BD092D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221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0DE4116-9614-AC4F-82B9-E70B951F8012}" type="datetimeFigureOut">
              <a:rPr lang="en-US" smtClean="0"/>
              <a:t>12/2/14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12/2/14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12/2/14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12/2/14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0DE4116-9614-AC4F-82B9-E70B951F8012}" type="datetimeFigureOut">
              <a:rPr lang="en-US" smtClean="0"/>
              <a:t>12/2/14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12/2/14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12/2/14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12/2/14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12/2/14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0DE4116-9614-AC4F-82B9-E70B951F8012}" type="datetimeFigureOut">
              <a:rPr lang="en-US" smtClean="0"/>
              <a:t>12/2/14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0DE4116-9614-AC4F-82B9-E70B951F8012}" type="datetimeFigureOut">
              <a:rPr lang="en-US" smtClean="0"/>
              <a:t>12/2/14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60DE4116-9614-AC4F-82B9-E70B951F8012}" type="datetimeFigureOut">
              <a:rPr lang="en-US" smtClean="0"/>
              <a:t>12/2/14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Violence in society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 Elena Klaw</a:t>
            </a:r>
          </a:p>
          <a:p>
            <a:r>
              <a:rPr lang="en-US" dirty="0" smtClean="0"/>
              <a:t>Psych. 190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499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agenda and expectations for Final  Event: </a:t>
            </a:r>
            <a:r>
              <a:rPr lang="en-US" dirty="0" smtClean="0"/>
              <a:t>Dec </a:t>
            </a:r>
            <a:r>
              <a:rPr lang="en-US" dirty="0" smtClean="0"/>
              <a:t>16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smtClean="0"/>
              <a:t>8-9:30 </a:t>
            </a:r>
            <a:r>
              <a:rPr lang="en-US" dirty="0" smtClean="0"/>
              <a:t>in </a:t>
            </a:r>
            <a:r>
              <a:rPr lang="en-US" b="1" dirty="0" smtClean="0"/>
              <a:t>MLK 255</a:t>
            </a:r>
            <a:endParaRPr lang="en-US" b="1" dirty="0" smtClean="0"/>
          </a:p>
          <a:p>
            <a:r>
              <a:rPr lang="en-US" dirty="0" smtClean="0"/>
              <a:t>Review grading</a:t>
            </a:r>
          </a:p>
          <a:p>
            <a:r>
              <a:rPr lang="en-US" dirty="0" smtClean="0"/>
              <a:t>Ending violence</a:t>
            </a:r>
            <a:endParaRPr lang="en-US" dirty="0" smtClean="0"/>
          </a:p>
          <a:p>
            <a:r>
              <a:rPr lang="en-US" dirty="0" smtClean="0"/>
              <a:t>Partner Discussion Activities</a:t>
            </a:r>
          </a:p>
          <a:p>
            <a:r>
              <a:rPr lang="en-US" dirty="0" smtClean="0"/>
              <a:t>Oakland Men’s Project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572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The Virus of Violence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According to Grossman (2009) and what you have learned so far, what causes “the virus of violence?”</a:t>
            </a:r>
          </a:p>
          <a:p>
            <a:endParaRPr lang="en-US" dirty="0"/>
          </a:p>
          <a:p>
            <a:r>
              <a:rPr lang="en-US" dirty="0" smtClean="0"/>
              <a:t>What can/should we do as a society to address it?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031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5"/>
            <a:ext cx="8229600" cy="1392701"/>
          </a:xfrm>
        </p:spPr>
        <p:txBody>
          <a:bodyPr>
            <a:noAutofit/>
          </a:bodyPr>
          <a:lstStyle/>
          <a:p>
            <a:r>
              <a:rPr lang="en-US" sz="2800" dirty="0" smtClean="0"/>
              <a:t>Partner Discussion:</a:t>
            </a:r>
            <a:br>
              <a:rPr lang="en-US" sz="2800" dirty="0" smtClean="0"/>
            </a:br>
            <a:r>
              <a:rPr lang="en-US" sz="2800" dirty="0" smtClean="0"/>
              <a:t>Can We Have a World without Violence?: Your Role (See </a:t>
            </a:r>
            <a:r>
              <a:rPr lang="en-US" sz="2800" dirty="0" err="1" smtClean="0"/>
              <a:t>Kivel</a:t>
            </a:r>
            <a:r>
              <a:rPr lang="en-US" sz="2800" dirty="0" smtClean="0"/>
              <a:t>, 2010)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5071804"/>
          </a:xfrm>
        </p:spPr>
        <p:txBody>
          <a:bodyPr>
            <a:normAutofit/>
          </a:bodyPr>
          <a:lstStyle/>
          <a:p>
            <a:r>
              <a:rPr lang="en-US" i="1" dirty="0"/>
              <a:t>Think of yourself </a:t>
            </a:r>
            <a:r>
              <a:rPr lang="en-US" i="1" dirty="0" smtClean="0"/>
              <a:t>as a peacemaker </a:t>
            </a:r>
            <a:r>
              <a:rPr lang="en-US" i="1" dirty="0"/>
              <a:t>and conflict </a:t>
            </a:r>
            <a:r>
              <a:rPr lang="en-US" i="1" dirty="0" smtClean="0"/>
              <a:t>resolver.  Why might it be </a:t>
            </a:r>
            <a:r>
              <a:rPr lang="en-US" i="1" dirty="0"/>
              <a:t>hard to </a:t>
            </a:r>
            <a:r>
              <a:rPr lang="en-US" i="1" dirty="0" smtClean="0"/>
              <a:t>to see yourself as some one who has the power and responsibility to make peace in the world around you? </a:t>
            </a:r>
          </a:p>
          <a:p>
            <a:endParaRPr lang="en-US" i="1" dirty="0" smtClean="0"/>
          </a:p>
          <a:p>
            <a:r>
              <a:rPr lang="en-US" i="1" dirty="0" smtClean="0"/>
              <a:t>What </a:t>
            </a:r>
            <a:r>
              <a:rPr lang="en-US" i="1" dirty="0"/>
              <a:t>specific steps can you </a:t>
            </a:r>
            <a:r>
              <a:rPr lang="en-US" i="1" dirty="0" smtClean="0"/>
              <a:t>take </a:t>
            </a:r>
            <a:r>
              <a:rPr lang="en-US" i="1" dirty="0"/>
              <a:t>to make </a:t>
            </a:r>
            <a:r>
              <a:rPr lang="en-US" i="1" dirty="0" smtClean="0"/>
              <a:t>this goal </a:t>
            </a:r>
            <a:r>
              <a:rPr lang="en-US" i="1" dirty="0"/>
              <a:t>a reality</a:t>
            </a:r>
            <a:r>
              <a:rPr lang="en-US" i="1" dirty="0" smtClean="0"/>
              <a:t>?</a:t>
            </a:r>
          </a:p>
          <a:p>
            <a:endParaRPr lang="en-US" i="1" dirty="0"/>
          </a:p>
          <a:p>
            <a:r>
              <a:rPr lang="en-US" dirty="0" smtClean="0"/>
              <a:t> Let’s all Discuss</a:t>
            </a:r>
          </a:p>
          <a:p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910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Partner Discussion Activities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Kivel</a:t>
            </a:r>
            <a:r>
              <a:rPr lang="en-US" dirty="0" smtClean="0"/>
              <a:t>, 2010)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6536"/>
            <a:ext cx="8229600" cy="5461464"/>
          </a:xfrm>
        </p:spPr>
        <p:txBody>
          <a:bodyPr>
            <a:normAutofit/>
          </a:bodyPr>
          <a:lstStyle/>
          <a:p>
            <a:r>
              <a:rPr lang="en-US" i="1" dirty="0" smtClean="0"/>
              <a:t>“If </a:t>
            </a:r>
            <a:r>
              <a:rPr lang="en-US" i="1" dirty="0"/>
              <a:t>you have daughters, how can you support them to be adventurous, independent, athletic, and confident of succeeding in whatever they do</a:t>
            </a:r>
            <a:r>
              <a:rPr lang="en-US" i="1" dirty="0" smtClean="0"/>
              <a:t>?” </a:t>
            </a:r>
          </a:p>
          <a:p>
            <a:pPr marL="0" indent="0">
              <a:buNone/>
            </a:pPr>
            <a:endParaRPr lang="en-US" i="1" dirty="0" smtClean="0"/>
          </a:p>
          <a:p>
            <a:r>
              <a:rPr lang="en-US" i="1" dirty="0" smtClean="0"/>
              <a:t>“If </a:t>
            </a:r>
            <a:r>
              <a:rPr lang="en-US" i="1" dirty="0"/>
              <a:t>you have sons, how can you help them resist the pressure to be tough, aggressive, and insensitive? How can you teach them to respect women</a:t>
            </a:r>
            <a:r>
              <a:rPr lang="en-US" i="1" dirty="0" smtClean="0"/>
              <a:t>?”</a:t>
            </a:r>
          </a:p>
          <a:p>
            <a:endParaRPr lang="en-US" i="1" dirty="0"/>
          </a:p>
          <a:p>
            <a:r>
              <a:rPr lang="en-US" dirty="0" smtClean="0"/>
              <a:t>Let’s all discuss.</a:t>
            </a:r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897871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Oakland Men’s Project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Kivel</a:t>
            </a:r>
            <a:r>
              <a:rPr lang="en-US" dirty="0" smtClean="0"/>
              <a:t>, 2010)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1753"/>
            <a:ext cx="8229600" cy="4526280"/>
          </a:xfrm>
        </p:spPr>
        <p:txBody>
          <a:bodyPr>
            <a:noAutofit/>
          </a:bodyPr>
          <a:lstStyle/>
          <a:p>
            <a:r>
              <a:rPr lang="en-US" sz="2400" dirty="0"/>
              <a:t>To CHALLENGE the cycle of violence through active intervention in people’s </a:t>
            </a:r>
            <a:r>
              <a:rPr lang="en-US" sz="2400" dirty="0" smtClean="0"/>
              <a:t>assumptions. </a:t>
            </a:r>
          </a:p>
          <a:p>
            <a:r>
              <a:rPr lang="en-US" sz="2400" dirty="0" smtClean="0"/>
              <a:t>To </a:t>
            </a:r>
            <a:r>
              <a:rPr lang="en-US" sz="2400" dirty="0"/>
              <a:t>EMPOWER individuals to come together and reach beyond/out to each other to build community responses to violence and oppression. </a:t>
            </a:r>
            <a:endParaRPr lang="en-US" sz="2400" dirty="0" smtClean="0"/>
          </a:p>
          <a:p>
            <a:r>
              <a:rPr lang="en-US" sz="2400" dirty="0" smtClean="0"/>
              <a:t>To </a:t>
            </a:r>
            <a:r>
              <a:rPr lang="en-US" sz="2400" dirty="0"/>
              <a:t>UNDERSTAND men’s unique training to perpetuate violence, and to challenge each of us to unlearn </a:t>
            </a:r>
            <a:r>
              <a:rPr lang="en-US" sz="2400" dirty="0" smtClean="0"/>
              <a:t>it. </a:t>
            </a:r>
          </a:p>
          <a:p>
            <a:r>
              <a:rPr lang="en-US" sz="2400" dirty="0" smtClean="0"/>
              <a:t>To </a:t>
            </a:r>
            <a:r>
              <a:rPr lang="en-US" sz="2400" dirty="0"/>
              <a:t>SUPPORT the struggle of each person to overcome pain, hurt, and learned helplessness, to </a:t>
            </a:r>
            <a:r>
              <a:rPr lang="en-US" sz="2400" dirty="0" smtClean="0"/>
              <a:t>heal. </a:t>
            </a:r>
          </a:p>
          <a:p>
            <a:r>
              <a:rPr lang="en-US" sz="2400" dirty="0" smtClean="0"/>
              <a:t>To </a:t>
            </a:r>
            <a:r>
              <a:rPr lang="en-US" sz="2400" dirty="0"/>
              <a:t>PROVIDE young people with the information, support, resources, and encouragement they need to create violence-free relationships and communities</a:t>
            </a:r>
            <a:r>
              <a:rPr lang="en-US" sz="2400" dirty="0" smtClean="0"/>
              <a:t>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34646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Kivel</a:t>
            </a:r>
            <a:r>
              <a:rPr lang="en-US" dirty="0" smtClean="0"/>
              <a:t> (2010)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 UNDERSTAND power and violence are </a:t>
            </a:r>
            <a:r>
              <a:rPr lang="en-US" dirty="0" smtClean="0"/>
              <a:t>in </a:t>
            </a:r>
            <a:r>
              <a:rPr lang="en-US" dirty="0"/>
              <a:t>our lives and in society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 To PROMOTE a variety of powerful and effective alternatives to violence in social and personal situations.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To </a:t>
            </a:r>
            <a:r>
              <a:rPr lang="en-US" dirty="0"/>
              <a:t>MODEL, in all of these areas, the powerful role that men can take in breaking the cycle of violence.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2088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90vetsfa14class1overviewandwomeninmil-5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190vetsfa14class1overviewandwomeninmil-5.thmx</Template>
  <TotalTime>36</TotalTime>
  <Words>524</Words>
  <Application>Microsoft Macintosh PowerPoint</Application>
  <PresentationFormat>On-screen Show (4:3)</PresentationFormat>
  <Paragraphs>45</Paragraphs>
  <Slides>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190vetsfa14class1overviewandwomeninmil-5</vt:lpstr>
      <vt:lpstr>Violence in society</vt:lpstr>
      <vt:lpstr>Goals for Today</vt:lpstr>
      <vt:lpstr>The Virus of Violence</vt:lpstr>
      <vt:lpstr>Partner Discussion: Can We Have a World without Violence?: Your Role (See Kivel, 2010)</vt:lpstr>
      <vt:lpstr>Partner Discussion Activities (Kivel, 2010) </vt:lpstr>
      <vt:lpstr>Oakland Men’s Project (Kivel, 2010)</vt:lpstr>
      <vt:lpstr>Kivel (2010)</vt:lpstr>
    </vt:vector>
  </TitlesOfParts>
  <Company>San Jose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Conclusions: What Will You Take With You?</dc:title>
  <dc:creator>Elena  Klaw</dc:creator>
  <cp:lastModifiedBy>Elena  Klaw</cp:lastModifiedBy>
  <cp:revision>5</cp:revision>
  <dcterms:created xsi:type="dcterms:W3CDTF">2014-05-11T20:26:02Z</dcterms:created>
  <dcterms:modified xsi:type="dcterms:W3CDTF">2014-12-02T21:19:41Z</dcterms:modified>
</cp:coreProperties>
</file>