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57"/>
            <p14:sldId id="258"/>
            <p14:sldId id="259"/>
            <p14:sldId id="260"/>
            <p14:sldId id="262"/>
          </p14:sldIdLst>
        </p14:section>
        <p14:section name="Untitled Section" id="{B5E848DF-3723-9949-9F25-F3A97BA7877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44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Veterans &amp; Social Support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Elena Klaw</a:t>
            </a:r>
          </a:p>
          <a:p>
            <a:r>
              <a:rPr lang="en-US" dirty="0" smtClean="0"/>
              <a:t>Psych.190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2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Why do many veterans want to re-enlist once they separate from the military?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3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Responses Commonly Heard from Student Veterans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772"/>
            <a:ext cx="8229600" cy="5364627"/>
          </a:xfrm>
        </p:spPr>
        <p:txBody>
          <a:bodyPr>
            <a:normAutofit fontScale="40000" lnSpcReduction="20000"/>
          </a:bodyPr>
          <a:lstStyle/>
          <a:p>
            <a:endParaRPr lang="en-US" sz="6700" dirty="0" smtClean="0"/>
          </a:p>
          <a:p>
            <a:r>
              <a:rPr lang="en-US" sz="6700" dirty="0" smtClean="0"/>
              <a:t>Sense that I should be “back there” fighting with/for my  buddies</a:t>
            </a:r>
          </a:p>
          <a:p>
            <a:r>
              <a:rPr lang="en-US" sz="6700" dirty="0" smtClean="0"/>
              <a:t>Sense that part of me is back on deployment</a:t>
            </a:r>
          </a:p>
          <a:p>
            <a:r>
              <a:rPr lang="en-US" sz="6700" dirty="0"/>
              <a:t>Nothing will ever compare…</a:t>
            </a:r>
            <a:endParaRPr lang="en-US" sz="6700" dirty="0" smtClean="0"/>
          </a:p>
          <a:p>
            <a:r>
              <a:rPr lang="en-US" sz="6700" dirty="0" smtClean="0"/>
              <a:t>Thinking about loss takes over everything else</a:t>
            </a:r>
          </a:p>
          <a:p>
            <a:r>
              <a:rPr lang="en-US" sz="6700" dirty="0" smtClean="0"/>
              <a:t>People piss me off and/or disappoint me </a:t>
            </a:r>
            <a:r>
              <a:rPr lang="en-US" sz="6700" dirty="0"/>
              <a:t> </a:t>
            </a:r>
            <a:r>
              <a:rPr lang="en-US" sz="6700" dirty="0" smtClean="0"/>
              <a:t>all the time</a:t>
            </a:r>
          </a:p>
          <a:p>
            <a:r>
              <a:rPr lang="en-US" sz="6700" dirty="0" smtClean="0"/>
              <a:t>Everything </a:t>
            </a:r>
            <a:r>
              <a:rPr lang="en-US" sz="6700" dirty="0"/>
              <a:t>feels trivial compared to military </a:t>
            </a:r>
            <a:r>
              <a:rPr lang="en-US" sz="6700" dirty="0" smtClean="0"/>
              <a:t>experience </a:t>
            </a:r>
          </a:p>
          <a:p>
            <a:r>
              <a:rPr lang="en-US" sz="6700" dirty="0"/>
              <a:t> </a:t>
            </a:r>
            <a:r>
              <a:rPr lang="en-US" sz="6700" dirty="0" smtClean="0"/>
              <a:t>Hard to </a:t>
            </a:r>
            <a:r>
              <a:rPr lang="en-US" sz="6700" dirty="0"/>
              <a:t>trust that other people genuinely care or could </a:t>
            </a:r>
            <a:r>
              <a:rPr lang="en-US" sz="6700" dirty="0" smtClean="0"/>
              <a:t>understand if </a:t>
            </a:r>
            <a:r>
              <a:rPr lang="en-US" sz="6700" dirty="0"/>
              <a:t>they have never </a:t>
            </a:r>
            <a:r>
              <a:rPr lang="en-US" sz="6700" dirty="0" smtClean="0"/>
              <a:t>experienced </a:t>
            </a:r>
            <a:r>
              <a:rPr lang="en-US" sz="6700" dirty="0"/>
              <a:t>military </a:t>
            </a:r>
            <a:r>
              <a:rPr lang="en-US" sz="6700" dirty="0" smtClean="0"/>
              <a:t>life </a:t>
            </a:r>
            <a:endParaRPr lang="en-US" sz="6700" dirty="0"/>
          </a:p>
          <a:p>
            <a:r>
              <a:rPr lang="en-US" sz="6700" dirty="0"/>
              <a:t> </a:t>
            </a:r>
            <a:r>
              <a:rPr lang="en-US" sz="6700" dirty="0" smtClean="0"/>
              <a:t>Not getting </a:t>
            </a:r>
            <a:r>
              <a:rPr lang="en-US" sz="6700" dirty="0"/>
              <a:t>the respect </a:t>
            </a:r>
            <a:r>
              <a:rPr lang="en-US" sz="6700" dirty="0" smtClean="0"/>
              <a:t>that  was earned</a:t>
            </a:r>
            <a:endParaRPr lang="en-US" sz="6700" dirty="0"/>
          </a:p>
          <a:p>
            <a:r>
              <a:rPr lang="en-US" sz="6700" dirty="0" smtClean="0"/>
              <a:t> The </a:t>
            </a:r>
            <a:r>
              <a:rPr lang="en-US" sz="6700" dirty="0"/>
              <a:t>University can be a cold, overwhelming bureaucracy and the hurdles </a:t>
            </a:r>
            <a:r>
              <a:rPr lang="en-US" sz="6700" dirty="0" smtClean="0"/>
              <a:t>can feel pointless. </a:t>
            </a:r>
            <a:endParaRPr lang="en-US" sz="6700" dirty="0"/>
          </a:p>
          <a:p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78857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Discussion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do you talk to when it is hard to keep going?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does that source of support do that’s helpful?</a:t>
            </a:r>
          </a:p>
          <a:p>
            <a:endParaRPr lang="en-US" dirty="0"/>
          </a:p>
          <a:p>
            <a:r>
              <a:rPr lang="en-US" dirty="0" smtClean="0"/>
              <a:t>What kind of support doesn’t help?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93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a Veteran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AvoidIng</a:t>
            </a:r>
            <a:r>
              <a:rPr lang="en-US" dirty="0" smtClean="0"/>
              <a:t> unhealthy coping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finding support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Substance abuse</a:t>
            </a:r>
          </a:p>
          <a:p>
            <a:r>
              <a:rPr lang="en-US" sz="2400" dirty="0" smtClean="0"/>
              <a:t>Risky sex</a:t>
            </a:r>
          </a:p>
          <a:p>
            <a:r>
              <a:rPr lang="en-US" sz="2400" dirty="0" smtClean="0"/>
              <a:t>Driving too fast</a:t>
            </a:r>
          </a:p>
          <a:p>
            <a:r>
              <a:rPr lang="en-US" sz="2400" dirty="0" smtClean="0"/>
              <a:t>Fighting</a:t>
            </a:r>
          </a:p>
          <a:p>
            <a:r>
              <a:rPr lang="en-US" sz="2400" dirty="0" smtClean="0"/>
              <a:t>Avoidance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032000"/>
            <a:ext cx="4041775" cy="4271964"/>
          </a:xfrm>
        </p:spPr>
        <p:txBody>
          <a:bodyPr>
            <a:noAutofit/>
          </a:bodyPr>
          <a:lstStyle/>
          <a:p>
            <a:r>
              <a:rPr lang="en-US" sz="2400" dirty="0" smtClean="0"/>
              <a:t>U. Counseling Services</a:t>
            </a:r>
          </a:p>
          <a:p>
            <a:r>
              <a:rPr lang="en-US" sz="2400" dirty="0" smtClean="0"/>
              <a:t>VA/Vet Center</a:t>
            </a:r>
          </a:p>
          <a:p>
            <a:r>
              <a:rPr lang="en-US" sz="2400" dirty="0" smtClean="0"/>
              <a:t>Veteran Student Org. </a:t>
            </a:r>
          </a:p>
          <a:p>
            <a:r>
              <a:rPr lang="en-US" sz="2400" dirty="0" smtClean="0"/>
              <a:t>12 step groups</a:t>
            </a:r>
          </a:p>
          <a:p>
            <a:r>
              <a:rPr lang="en-US" sz="2400" dirty="0" smtClean="0"/>
              <a:t>Religious organization</a:t>
            </a:r>
          </a:p>
          <a:p>
            <a:r>
              <a:rPr lang="en-US" sz="2400" dirty="0" smtClean="0"/>
              <a:t>School clubs/projects</a:t>
            </a:r>
          </a:p>
          <a:p>
            <a:r>
              <a:rPr lang="en-US" sz="2400" dirty="0" smtClean="0"/>
              <a:t>Volunteer work</a:t>
            </a:r>
          </a:p>
          <a:p>
            <a:r>
              <a:rPr lang="en-US" sz="2400" dirty="0" smtClean="0"/>
              <a:t>Honor society</a:t>
            </a:r>
          </a:p>
          <a:p>
            <a:r>
              <a:rPr lang="en-US" sz="2400" dirty="0" smtClean="0"/>
              <a:t>Communicate to partner</a:t>
            </a:r>
          </a:p>
          <a:p>
            <a:r>
              <a:rPr lang="en-US" sz="2400" dirty="0" smtClean="0"/>
              <a:t>Reassuming family roles</a:t>
            </a:r>
          </a:p>
          <a:p>
            <a:r>
              <a:rPr lang="en-US" sz="2400" dirty="0" smtClean="0"/>
              <a:t>Communicate to friends</a:t>
            </a:r>
          </a:p>
          <a:p>
            <a:r>
              <a:rPr lang="en-US" sz="2400" dirty="0" smtClean="0"/>
              <a:t>Listen to others’ perspectives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937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Research </a:t>
            </a:r>
            <a:r>
              <a:rPr lang="en-US" sz="3600" dirty="0" smtClean="0"/>
              <a:t>on Social Support &amp; PTSD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6280"/>
          </a:xfrm>
        </p:spPr>
        <p:txBody>
          <a:bodyPr>
            <a:noAutofit/>
          </a:bodyPr>
          <a:lstStyle/>
          <a:p>
            <a:r>
              <a:rPr lang="en-US" sz="2800" dirty="0" smtClean="0"/>
              <a:t>Level of social support seems to relate more to PTSD onset than to chronic course</a:t>
            </a:r>
          </a:p>
          <a:p>
            <a:r>
              <a:rPr lang="en-US" sz="2800" dirty="0" smtClean="0"/>
              <a:t>Spouses/relatives are a source of  both support and stress</a:t>
            </a:r>
          </a:p>
          <a:p>
            <a:r>
              <a:rPr lang="en-US" sz="2800" dirty="0" smtClean="0"/>
              <a:t>Vet friends are cited as source of support with little stress</a:t>
            </a:r>
          </a:p>
          <a:p>
            <a:r>
              <a:rPr lang="en-US" sz="2800" dirty="0" smtClean="0"/>
              <a:t> Severe PTSD does not seem to erode family support (they stick around!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PTSD in vet often leads to vicarious trauma in partners, is  linked to increased psych and health problems and poor child functioning</a:t>
            </a:r>
            <a:endParaRPr lang="en-US" sz="2800" dirty="0"/>
          </a:p>
          <a:p>
            <a:r>
              <a:rPr lang="en-US" sz="2800" dirty="0" smtClean="0"/>
              <a:t>Can conclude: different sources of support have different benefits and risks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1099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56</TotalTime>
  <Words>264</Words>
  <Application>Microsoft Macintosh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190vetsfa14class1overviewandwomeninmil-5</vt:lpstr>
      <vt:lpstr>Veterans &amp; Social Support</vt:lpstr>
      <vt:lpstr>Discussion Question</vt:lpstr>
      <vt:lpstr>Responses Commonly Heard from Student Veterans</vt:lpstr>
      <vt:lpstr>Partner Discussion Activity</vt:lpstr>
      <vt:lpstr>Supporting a Veteran</vt:lpstr>
      <vt:lpstr>Research on Social Support &amp; PTSD 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Veterans &amp; Social Support</dc:title>
  <dc:creator>Elena  Klaw</dc:creator>
  <cp:lastModifiedBy>Elena  Klaw</cp:lastModifiedBy>
  <cp:revision>7</cp:revision>
  <dcterms:created xsi:type="dcterms:W3CDTF">2014-04-27T04:51:03Z</dcterms:created>
  <dcterms:modified xsi:type="dcterms:W3CDTF">2014-11-12T05:33:49Z</dcterms:modified>
</cp:coreProperties>
</file>