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8" d="100"/>
          <a:sy n="58" d="100"/>
        </p:scale>
        <p:origin x="-108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9/18/12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9/18/12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9/18/12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9/18/12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9/18/12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9/18/12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9/18/12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9/18/12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9/18/12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9/18/12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7D290233-0DD1-4A80-BB1E-9ADC3556DBB6}" type="datetimeFigureOut">
              <a:rPr lang="en-US" smtClean="0"/>
              <a:t>9/18/12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 smtClean="0"/>
              <a:t>Chapter 4:</a:t>
            </a:r>
            <a:br>
              <a:rPr lang="en-US" sz="3600" dirty="0" smtClean="0"/>
            </a:br>
            <a:r>
              <a:rPr lang="en-US" sz="3600" dirty="0" smtClean="0"/>
              <a:t>Broken Promises</a:t>
            </a:r>
            <a:br>
              <a:rPr lang="en-US" sz="3600" dirty="0" smtClean="0"/>
            </a:br>
            <a:r>
              <a:rPr lang="en-US" sz="3600" dirty="0" smtClean="0"/>
              <a:t>Bowles and </a:t>
            </a:r>
            <a:r>
              <a:rPr lang="en-US" sz="3600" dirty="0" err="1" smtClean="0"/>
              <a:t>Gintis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762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Liberal Reformers: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integrative function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egalitarian function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developmental function</a:t>
            </a:r>
          </a:p>
          <a:p>
            <a:r>
              <a:rPr lang="en-US" dirty="0" smtClean="0"/>
              <a:t>Functionalist (underlying assumption: meritocracy):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most qualified fill occupational positions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equal opportunity independent of </a:t>
            </a:r>
            <a:r>
              <a:rPr lang="en-US" dirty="0" err="1" smtClean="0"/>
              <a:t>race,class</a:t>
            </a:r>
            <a:r>
              <a:rPr lang="en-US" dirty="0" smtClean="0"/>
              <a:t>/gender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inequality </a:t>
            </a:r>
            <a:r>
              <a:rPr lang="en-US" dirty="0" smtClean="0">
                <a:sym typeface="Wingdings"/>
              </a:rPr>
              <a:t> human differences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091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Education </a:t>
            </a:r>
            <a:r>
              <a:rPr lang="en-US" sz="4000" dirty="0" smtClean="0">
                <a:sym typeface="Wingdings"/>
              </a:rPr>
              <a:t> the Great Equalizer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Solutions </a:t>
            </a:r>
            <a:r>
              <a:rPr lang="en-US" dirty="0" smtClean="0">
                <a:sym typeface="Wingdings"/>
              </a:rPr>
              <a:t> change people, not the system</a:t>
            </a:r>
          </a:p>
          <a:p>
            <a:r>
              <a:rPr lang="en-US" dirty="0" smtClean="0">
                <a:sym typeface="Wingdings"/>
              </a:rPr>
              <a:t>Data consistently demonstrate major predictor of level and type of education  parental SES</a:t>
            </a:r>
          </a:p>
          <a:p>
            <a:r>
              <a:rPr lang="en-US" dirty="0" smtClean="0">
                <a:sym typeface="Wingdings"/>
              </a:rPr>
              <a:t>Parents w/ HS education  children attend community college</a:t>
            </a:r>
          </a:p>
          <a:p>
            <a:r>
              <a:rPr lang="en-US" dirty="0" smtClean="0">
                <a:sym typeface="Wingdings"/>
              </a:rPr>
              <a:t>Equal test scores  High SES parents  children achieve higher levels of education</a:t>
            </a:r>
          </a:p>
          <a:p>
            <a:r>
              <a:rPr lang="en-US" dirty="0" smtClean="0">
                <a:sym typeface="Wingdings"/>
              </a:rPr>
              <a:t>Top 25% of high ability students  high SES 2X as likely to attend college</a:t>
            </a:r>
          </a:p>
          <a:p>
            <a:r>
              <a:rPr lang="en-US" dirty="0" smtClean="0">
                <a:sym typeface="Wingdings"/>
              </a:rPr>
              <a:t>Cause  differentiation of resources in school/home  roots of inequality outside of the education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427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Student Assessment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sz="5100" dirty="0" smtClean="0"/>
              <a:t>Student performance based on conformity independent of ability:</a:t>
            </a:r>
          </a:p>
          <a:p>
            <a:pPr marL="0" indent="0">
              <a:buNone/>
            </a:pPr>
            <a:r>
              <a:rPr lang="en-US" sz="5100" dirty="0" smtClean="0"/>
              <a:t>	</a:t>
            </a:r>
            <a:r>
              <a:rPr lang="en-US" sz="5100" dirty="0" err="1" smtClean="0"/>
              <a:t>Natl</a:t>
            </a:r>
            <a:r>
              <a:rPr lang="en-US" sz="5100" dirty="0" smtClean="0"/>
              <a:t> Merit Scholarship Finalist Study (top 10%)</a:t>
            </a:r>
          </a:p>
          <a:p>
            <a:pPr marL="0" indent="0">
              <a:buNone/>
            </a:pPr>
            <a:r>
              <a:rPr lang="en-US" sz="5100" dirty="0"/>
              <a:t>	</a:t>
            </a:r>
            <a:r>
              <a:rPr lang="en-US" sz="5100" dirty="0" smtClean="0"/>
              <a:t>Personality variables significant difference  </a:t>
            </a:r>
            <a:r>
              <a:rPr lang="en-US" sz="5100" dirty="0" smtClean="0">
                <a:sym typeface="Wingdings"/>
              </a:rPr>
              <a:t></a:t>
            </a:r>
          </a:p>
          <a:p>
            <a:pPr marL="0" indent="0">
              <a:buNone/>
            </a:pPr>
            <a:r>
              <a:rPr lang="en-US" sz="5100" dirty="0">
                <a:sym typeface="Wingdings"/>
              </a:rPr>
              <a:t>	</a:t>
            </a:r>
            <a:r>
              <a:rPr lang="en-US" sz="5100" dirty="0" smtClean="0">
                <a:sym typeface="Wingdings"/>
              </a:rPr>
              <a:t>teacher ratings: “citizenship/desire to achieve”</a:t>
            </a:r>
          </a:p>
          <a:p>
            <a:r>
              <a:rPr lang="en-US" sz="5100" dirty="0" smtClean="0">
                <a:sym typeface="Wingdings"/>
              </a:rPr>
              <a:t>School reward docility/obedience penalizes creativity/</a:t>
            </a:r>
          </a:p>
          <a:p>
            <a:pPr marL="0" indent="0">
              <a:buNone/>
            </a:pPr>
            <a:r>
              <a:rPr lang="en-US" sz="5100" dirty="0">
                <a:sym typeface="Wingdings"/>
              </a:rPr>
              <a:t>	</a:t>
            </a:r>
            <a:r>
              <a:rPr lang="en-US" sz="5100" dirty="0" smtClean="0">
                <a:sym typeface="Wingdings"/>
              </a:rPr>
              <a:t>spontaneity</a:t>
            </a:r>
          </a:p>
          <a:p>
            <a:r>
              <a:rPr lang="en-US" sz="5100" dirty="0" smtClean="0">
                <a:sym typeface="Wingdings"/>
              </a:rPr>
              <a:t>Not conducive to personal growth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13156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Education a Capitalist Enterprise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Education dictated by business (corporate) interests </a:t>
            </a:r>
            <a:r>
              <a:rPr lang="en-US" dirty="0" smtClean="0">
                <a:sym typeface="Wingdings"/>
              </a:rPr>
              <a:t> notions of “efficient management”</a:t>
            </a:r>
          </a:p>
          <a:p>
            <a:pPr marL="0" indent="0">
              <a:buNone/>
            </a:pPr>
            <a:r>
              <a:rPr lang="en-US" dirty="0">
                <a:sym typeface="Wingdings"/>
              </a:rPr>
              <a:t>	</a:t>
            </a:r>
            <a:r>
              <a:rPr lang="en-US" dirty="0" smtClean="0">
                <a:sym typeface="Wingdings"/>
              </a:rPr>
              <a:t>Teacher becomes a “simple” worker vs. 	Professional  student as object (tests)</a:t>
            </a:r>
          </a:p>
          <a:p>
            <a:pPr marL="0" indent="0">
              <a:buNone/>
            </a:pPr>
            <a:endParaRPr lang="en-US" dirty="0">
              <a:sym typeface="Wingdings"/>
            </a:endParaRPr>
          </a:p>
          <a:p>
            <a:r>
              <a:rPr lang="en-US" dirty="0" smtClean="0">
                <a:sym typeface="Wingdings"/>
              </a:rPr>
              <a:t>Function of capitalist privilege and authority  </a:t>
            </a:r>
          </a:p>
          <a:p>
            <a:pPr marL="0" indent="0">
              <a:buNone/>
            </a:pPr>
            <a:r>
              <a:rPr lang="en-US" dirty="0">
                <a:sym typeface="Wingdings"/>
              </a:rPr>
              <a:t>	</a:t>
            </a:r>
            <a:r>
              <a:rPr lang="en-US" dirty="0" smtClean="0">
                <a:sym typeface="Wingdings"/>
              </a:rPr>
              <a:t>i.e. business values and social relationships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09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Conclusion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Schools </a:t>
            </a:r>
            <a:r>
              <a:rPr lang="en-US" dirty="0" smtClean="0">
                <a:sym typeface="Wingdings"/>
              </a:rPr>
              <a:t> hostile to needs of personal development</a:t>
            </a:r>
          </a:p>
          <a:p>
            <a:r>
              <a:rPr lang="en-US" dirty="0" smtClean="0">
                <a:sym typeface="Wingdings"/>
              </a:rPr>
              <a:t>Historical trajectory counter to notions equality of opportunity</a:t>
            </a:r>
          </a:p>
          <a:p>
            <a:r>
              <a:rPr lang="en-US" dirty="0" smtClean="0">
                <a:sym typeface="Wingdings"/>
              </a:rPr>
              <a:t>Schools reproduce economic inequality via an alienated and stratified labor force</a:t>
            </a:r>
          </a:p>
          <a:p>
            <a:r>
              <a:rPr lang="en-US" dirty="0" smtClean="0">
                <a:sym typeface="Wingdings"/>
              </a:rPr>
              <a:t>Capitalist system shaped Educational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2874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31</TotalTime>
  <Words>156</Words>
  <Application>Microsoft Macintosh PowerPoint</Application>
  <PresentationFormat>On-screen Show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Capital</vt:lpstr>
      <vt:lpstr>Chapter 4: Broken Promises Bowles and Gintis</vt:lpstr>
      <vt:lpstr>Current Approaches</vt:lpstr>
      <vt:lpstr>Education  the Great Equalizer</vt:lpstr>
      <vt:lpstr>Student Assessment</vt:lpstr>
      <vt:lpstr>Education a Capitalist Enterprise</vt:lpstr>
      <vt:lpstr>Conclusion</vt:lpstr>
    </vt:vector>
  </TitlesOfParts>
  <Company>san jose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4: Broken Promises Bowles and Gintis</dc:title>
  <dc:creator>maria luisa alaniz</dc:creator>
  <cp:lastModifiedBy>Maria Alaniz</cp:lastModifiedBy>
  <cp:revision>4</cp:revision>
  <dcterms:created xsi:type="dcterms:W3CDTF">2012-09-17T19:32:36Z</dcterms:created>
  <dcterms:modified xsi:type="dcterms:W3CDTF">2012-09-18T17:11:04Z</dcterms:modified>
</cp:coreProperties>
</file>