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C125D8-95F3-BC4D-A347-39FA8B23075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54F1CD-7187-6C4D-AA19-543AF72447E8}" type="datetimeFigureOut">
              <a:rPr lang="en-US" smtClean="0"/>
              <a:t>10/31/12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The Effects of </a:t>
            </a:r>
            <a:br>
              <a:rPr lang="en-US" sz="4000" dirty="0" smtClean="0"/>
            </a:br>
            <a:r>
              <a:rPr lang="en-US" sz="4000" dirty="0" smtClean="0"/>
              <a:t>Education as an Institution</a:t>
            </a:r>
            <a:br>
              <a:rPr lang="en-US" sz="4000" dirty="0" smtClean="0"/>
            </a:br>
            <a:r>
              <a:rPr lang="en-US" sz="4000" dirty="0" smtClean="0"/>
              <a:t>John W. Meyer</a:t>
            </a:r>
            <a:br>
              <a:rPr lang="en-US" sz="4000" dirty="0" smtClean="0"/>
            </a:br>
            <a:r>
              <a:rPr lang="en-US" sz="4000" dirty="0" smtClean="0"/>
              <a:t>Chapter 8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Legitimation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Education is a system of institutionalized rites transforming social roles through powerful initiation ceremonies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Transforms society by creating new classes of personnel with new types of authoritative knowledge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6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Macro-sociological theory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Network of rules creating public classifications of persons and knowledge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More powerful than socializing function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969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Proposition 1: Socialization (supported)</a:t>
            </a:r>
          </a:p>
          <a:p>
            <a:r>
              <a:rPr lang="en-US" sz="2800" dirty="0" smtClean="0"/>
              <a:t>Proposition 2: Socialization and Adult Competence (questionable)</a:t>
            </a:r>
          </a:p>
          <a:p>
            <a:r>
              <a:rPr lang="en-US" sz="2800" dirty="0" smtClean="0"/>
              <a:t>Proposition 3: Individual Competence and Social progress (little empirical evidence)</a:t>
            </a:r>
          </a:p>
          <a:p>
            <a:endParaRPr lang="en-US" sz="2800" dirty="0"/>
          </a:p>
          <a:p>
            <a:pPr marL="114300" indent="0">
              <a:buNone/>
            </a:pPr>
            <a:r>
              <a:rPr lang="en-US" sz="2800" dirty="0" smtClean="0"/>
              <a:t>**Missing element </a:t>
            </a:r>
            <a:r>
              <a:rPr lang="en-US" sz="2800" dirty="0" smtClean="0">
                <a:sym typeface="Wingdings"/>
              </a:rPr>
              <a:t> Educational systems are society-wide and state controlled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350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Ed as a selector, sorter and allocator 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Proposition 4: Educational Allocation; status </a:t>
            </a:r>
            <a:r>
              <a:rPr lang="en-US" sz="2800" dirty="0" smtClean="0">
                <a:sym typeface="Wingdings"/>
              </a:rPr>
              <a:t> duration/type of education</a:t>
            </a:r>
          </a:p>
          <a:p>
            <a:r>
              <a:rPr lang="en-US" sz="2800" dirty="0" smtClean="0">
                <a:sym typeface="Wingdings"/>
              </a:rPr>
              <a:t>Proposition 5: Chartering: external role  status achieved upon entry</a:t>
            </a:r>
          </a:p>
          <a:p>
            <a:r>
              <a:rPr lang="en-US" sz="2800" dirty="0" smtClean="0">
                <a:sym typeface="Wingdings"/>
              </a:rPr>
              <a:t>Proposition 6: Lagged Socialization: adopt appropriate roles</a:t>
            </a:r>
          </a:p>
          <a:p>
            <a:pPr marL="114300" indent="0">
              <a:buNone/>
            </a:pPr>
            <a:r>
              <a:rPr lang="en-US" sz="2800" dirty="0" smtClean="0">
                <a:sym typeface="Wingdings"/>
              </a:rPr>
              <a:t>**missing element: focus on individual being processed w/ the social structure constant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166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Social effects of Education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 of initiation ceremonies that transform futures and pasts; enhance their value in social situations</a:t>
            </a:r>
          </a:p>
          <a:p>
            <a:endParaRPr lang="en-US" sz="2800" dirty="0" smtClean="0"/>
          </a:p>
          <a:p>
            <a:r>
              <a:rPr lang="en-US" sz="2800" dirty="0" smtClean="0"/>
              <a:t>A fixed capital asset more durable than work, income, family, property</a:t>
            </a:r>
          </a:p>
          <a:p>
            <a:endParaRPr lang="en-US" sz="2800" dirty="0" smtClean="0"/>
          </a:p>
          <a:p>
            <a:r>
              <a:rPr lang="en-US" sz="2800" dirty="0" smtClean="0"/>
              <a:t>Non-students; lower prospects, </a:t>
            </a:r>
            <a:r>
              <a:rPr lang="en-US" sz="2800" dirty="0" err="1" smtClean="0"/>
              <a:t>desocialized</a:t>
            </a:r>
            <a:r>
              <a:rPr lang="en-US" sz="2800" dirty="0" smtClean="0"/>
              <a:t>, committed to passive roles, allocates to failure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53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Legitimation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Proposition 7: Expansion of education </a:t>
            </a:r>
            <a:r>
              <a:rPr lang="en-US" sz="2800" dirty="0" smtClean="0">
                <a:sym typeface="Wingdings"/>
              </a:rPr>
              <a:t> increases functions under social control</a:t>
            </a:r>
          </a:p>
          <a:p>
            <a:r>
              <a:rPr lang="en-US" sz="2800" dirty="0" smtClean="0">
                <a:sym typeface="Wingdings"/>
              </a:rPr>
              <a:t>Proposition 8: Increases the specialized positions in society; defines and justifies their occupancy by certain people (*hired check credentials not competency)</a:t>
            </a:r>
          </a:p>
          <a:p>
            <a:r>
              <a:rPr lang="en-US" sz="2800" dirty="0" smtClean="0">
                <a:sym typeface="Wingdings"/>
              </a:rPr>
              <a:t>Proposition 9: creates a collective reality</a:t>
            </a:r>
          </a:p>
          <a:p>
            <a:r>
              <a:rPr lang="en-US" sz="2800" dirty="0" smtClean="0">
                <a:sym typeface="Wingdings"/>
              </a:rPr>
              <a:t>Proposition 10: Nation-building and citizenship</a:t>
            </a:r>
          </a:p>
          <a:p>
            <a:r>
              <a:rPr lang="en-US" sz="2800" dirty="0" smtClean="0">
                <a:sym typeface="Wingdings"/>
              </a:rPr>
              <a:t>Proposition 11: intensified causal relationship between allocation and socialization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04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Legitimation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Expands the notion of homogeneity and ignorance</a:t>
            </a:r>
          </a:p>
          <a:p>
            <a:r>
              <a:rPr lang="en-US" sz="2800" dirty="0" smtClean="0"/>
              <a:t>Reconstructs, reorganizes, expands socially defined categories; personnel and knowledge</a:t>
            </a:r>
          </a:p>
          <a:p>
            <a:r>
              <a:rPr lang="en-US" sz="2800" dirty="0" smtClean="0"/>
              <a:t>Highly institutionalized status in society</a:t>
            </a:r>
          </a:p>
          <a:p>
            <a:r>
              <a:rPr lang="en-US" sz="2800" dirty="0" smtClean="0"/>
              <a:t>Crucial ritual system of initiation and classification</a:t>
            </a:r>
          </a:p>
          <a:p>
            <a:endParaRPr lang="en-US" sz="2800" dirty="0"/>
          </a:p>
          <a:p>
            <a:pPr marL="114300" indent="0">
              <a:buNone/>
            </a:pPr>
            <a:r>
              <a:rPr lang="en-US" sz="2800" dirty="0" smtClean="0"/>
              <a:t>**effects society widely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861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Schooling reconstructs reality for everyone</a:t>
            </a:r>
          </a:p>
          <a:p>
            <a:r>
              <a:rPr lang="en-US" sz="2800" dirty="0" smtClean="0"/>
              <a:t>Schooling confers status; highest level of legitimacy in society</a:t>
            </a:r>
          </a:p>
          <a:p>
            <a:r>
              <a:rPr lang="en-US" sz="2800" dirty="0" smtClean="0"/>
              <a:t>Secular religion in society </a:t>
            </a:r>
            <a:r>
              <a:rPr lang="en-US" sz="2800" dirty="0" smtClean="0">
                <a:sym typeface="Wingdings"/>
              </a:rPr>
              <a:t> legitimating account of competence of citizens, authority of elites, buffers society from uncertainty</a:t>
            </a:r>
          </a:p>
          <a:p>
            <a:r>
              <a:rPr lang="en-US" sz="2800" dirty="0" smtClean="0">
                <a:sym typeface="Wingdings"/>
              </a:rPr>
              <a:t>Through ordering our lives around it and our participation we serve to perpetuate it and maintain its authority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840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107</TotalTime>
  <Words>366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The Effects of  Education as an Institution John W. Meyer Chapter 8</vt:lpstr>
      <vt:lpstr>Legitimation Theory</vt:lpstr>
      <vt:lpstr>Macro-sociological theory</vt:lpstr>
      <vt:lpstr>Socialization Model</vt:lpstr>
      <vt:lpstr>Allocation Model</vt:lpstr>
      <vt:lpstr>Social effects of Education</vt:lpstr>
      <vt:lpstr>Legitimation Theory</vt:lpstr>
      <vt:lpstr>Legitimation Effects</vt:lpstr>
      <vt:lpstr>Conclusion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 Education as an Institution John W. Meyer Chapter 8</dc:title>
  <dc:creator>maria luisa alaniz</dc:creator>
  <cp:lastModifiedBy>Maria Alaniz</cp:lastModifiedBy>
  <cp:revision>6</cp:revision>
  <dcterms:created xsi:type="dcterms:W3CDTF">2012-10-31T18:25:13Z</dcterms:created>
  <dcterms:modified xsi:type="dcterms:W3CDTF">2012-10-31T23:40:43Z</dcterms:modified>
</cp:coreProperties>
</file>