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4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7E1CC6-B6D0-4960-9E3D-6458AE5B393B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13DA42-808B-4B37-A9CE-1718CFC59D55}">
      <dgm:prSet phldrT="[Text]"/>
      <dgm:spPr/>
      <dgm:t>
        <a:bodyPr/>
        <a:lstStyle/>
        <a:p>
          <a:r>
            <a:rPr lang="en-US" dirty="0" smtClean="0"/>
            <a:t>Cause</a:t>
          </a:r>
          <a:endParaRPr lang="en-US" dirty="0"/>
        </a:p>
      </dgm:t>
    </dgm:pt>
    <dgm:pt modelId="{34388FDB-1B61-4508-9967-2852AA9574BA}" type="parTrans" cxnId="{6860B01D-A857-434F-926D-8E5BC5E2ACDF}">
      <dgm:prSet/>
      <dgm:spPr/>
      <dgm:t>
        <a:bodyPr/>
        <a:lstStyle/>
        <a:p>
          <a:endParaRPr lang="en-US"/>
        </a:p>
      </dgm:t>
    </dgm:pt>
    <dgm:pt modelId="{FFFFB7D4-8427-4AA7-9867-962ACEFF7437}" type="sibTrans" cxnId="{6860B01D-A857-434F-926D-8E5BC5E2ACDF}">
      <dgm:prSet/>
      <dgm:spPr/>
      <dgm:t>
        <a:bodyPr/>
        <a:lstStyle/>
        <a:p>
          <a:endParaRPr lang="en-US"/>
        </a:p>
      </dgm:t>
    </dgm:pt>
    <dgm:pt modelId="{00608FF0-5D7E-4D34-92FF-C685E4A2E0F9}">
      <dgm:prSet phldrT="[Text]"/>
      <dgm:spPr/>
      <dgm:t>
        <a:bodyPr/>
        <a:lstStyle/>
        <a:p>
          <a:r>
            <a:rPr lang="en-US" dirty="0" smtClean="0"/>
            <a:t>Effect</a:t>
          </a:r>
          <a:endParaRPr lang="en-US" dirty="0"/>
        </a:p>
      </dgm:t>
    </dgm:pt>
    <dgm:pt modelId="{D8742649-D459-4A88-90C5-684ED82A28CC}" type="parTrans" cxnId="{DAC095F5-0DA0-4C61-9E79-BF200C7706C4}">
      <dgm:prSet/>
      <dgm:spPr/>
      <dgm:t>
        <a:bodyPr/>
        <a:lstStyle/>
        <a:p>
          <a:endParaRPr lang="en-US"/>
        </a:p>
      </dgm:t>
    </dgm:pt>
    <dgm:pt modelId="{84C3453F-DEBC-4420-9D02-14DEEFF4F809}" type="sibTrans" cxnId="{DAC095F5-0DA0-4C61-9E79-BF200C7706C4}">
      <dgm:prSet/>
      <dgm:spPr/>
      <dgm:t>
        <a:bodyPr/>
        <a:lstStyle/>
        <a:p>
          <a:endParaRPr lang="en-US"/>
        </a:p>
      </dgm:t>
    </dgm:pt>
    <dgm:pt modelId="{4A6F3728-17F0-42C2-AFED-EDA8A272DC18}" type="pres">
      <dgm:prSet presAssocID="{447E1CC6-B6D0-4960-9E3D-6458AE5B393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B71BDC-5C07-4A9A-959F-CD2FB7175C71}" type="pres">
      <dgm:prSet presAssocID="{447E1CC6-B6D0-4960-9E3D-6458AE5B393B}" presName="divider" presStyleLbl="fgShp" presStyleIdx="0" presStyleCnt="1"/>
      <dgm:spPr/>
    </dgm:pt>
    <dgm:pt modelId="{6BC838EA-6A98-4892-A9E9-005B248A9687}" type="pres">
      <dgm:prSet presAssocID="{BF13DA42-808B-4B37-A9CE-1718CFC59D55}" presName="downArrow" presStyleLbl="node1" presStyleIdx="0" presStyleCnt="2"/>
      <dgm:spPr/>
    </dgm:pt>
    <dgm:pt modelId="{FE96BA90-1EA6-49FF-8E23-E9ACEA00352E}" type="pres">
      <dgm:prSet presAssocID="{BF13DA42-808B-4B37-A9CE-1718CFC59D5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01BF3-6836-4E79-BA46-79588176D0A1}" type="pres">
      <dgm:prSet presAssocID="{00608FF0-5D7E-4D34-92FF-C685E4A2E0F9}" presName="upArrow" presStyleLbl="node1" presStyleIdx="1" presStyleCnt="2"/>
      <dgm:spPr/>
    </dgm:pt>
    <dgm:pt modelId="{AB46F759-D22F-4E37-994F-68C68B684216}" type="pres">
      <dgm:prSet presAssocID="{00608FF0-5D7E-4D34-92FF-C685E4A2E0F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C095F5-0DA0-4C61-9E79-BF200C7706C4}" srcId="{447E1CC6-B6D0-4960-9E3D-6458AE5B393B}" destId="{00608FF0-5D7E-4D34-92FF-C685E4A2E0F9}" srcOrd="1" destOrd="0" parTransId="{D8742649-D459-4A88-90C5-684ED82A28CC}" sibTransId="{84C3453F-DEBC-4420-9D02-14DEEFF4F809}"/>
    <dgm:cxn modelId="{7D9A13CB-C248-4AFF-9302-DA5E61DF89A8}" type="presOf" srcId="{BF13DA42-808B-4B37-A9CE-1718CFC59D55}" destId="{FE96BA90-1EA6-49FF-8E23-E9ACEA00352E}" srcOrd="0" destOrd="0" presId="urn:microsoft.com/office/officeart/2005/8/layout/arrow3"/>
    <dgm:cxn modelId="{7B320490-C41C-4D76-8CD9-A5F5E39BABC3}" type="presOf" srcId="{00608FF0-5D7E-4D34-92FF-C685E4A2E0F9}" destId="{AB46F759-D22F-4E37-994F-68C68B684216}" srcOrd="0" destOrd="0" presId="urn:microsoft.com/office/officeart/2005/8/layout/arrow3"/>
    <dgm:cxn modelId="{1FF69D6C-C00A-409A-B53A-109ED5713296}" type="presOf" srcId="{447E1CC6-B6D0-4960-9E3D-6458AE5B393B}" destId="{4A6F3728-17F0-42C2-AFED-EDA8A272DC18}" srcOrd="0" destOrd="0" presId="urn:microsoft.com/office/officeart/2005/8/layout/arrow3"/>
    <dgm:cxn modelId="{6860B01D-A857-434F-926D-8E5BC5E2ACDF}" srcId="{447E1CC6-B6D0-4960-9E3D-6458AE5B393B}" destId="{BF13DA42-808B-4B37-A9CE-1718CFC59D55}" srcOrd="0" destOrd="0" parTransId="{34388FDB-1B61-4508-9967-2852AA9574BA}" sibTransId="{FFFFB7D4-8427-4AA7-9867-962ACEFF7437}"/>
    <dgm:cxn modelId="{46F70F7E-3498-40F3-8842-7EFC13D5751F}" type="presParOf" srcId="{4A6F3728-17F0-42C2-AFED-EDA8A272DC18}" destId="{6EB71BDC-5C07-4A9A-959F-CD2FB7175C71}" srcOrd="0" destOrd="0" presId="urn:microsoft.com/office/officeart/2005/8/layout/arrow3"/>
    <dgm:cxn modelId="{F96D1C91-7F81-41E1-8B2F-912BC253BDFE}" type="presParOf" srcId="{4A6F3728-17F0-42C2-AFED-EDA8A272DC18}" destId="{6BC838EA-6A98-4892-A9E9-005B248A9687}" srcOrd="1" destOrd="0" presId="urn:microsoft.com/office/officeart/2005/8/layout/arrow3"/>
    <dgm:cxn modelId="{4B4A07F3-41B6-4709-936B-109C22B36924}" type="presParOf" srcId="{4A6F3728-17F0-42C2-AFED-EDA8A272DC18}" destId="{FE96BA90-1EA6-49FF-8E23-E9ACEA00352E}" srcOrd="2" destOrd="0" presId="urn:microsoft.com/office/officeart/2005/8/layout/arrow3"/>
    <dgm:cxn modelId="{25710CF5-2E74-4E76-B462-0D8D5D485628}" type="presParOf" srcId="{4A6F3728-17F0-42C2-AFED-EDA8A272DC18}" destId="{16501BF3-6836-4E79-BA46-79588176D0A1}" srcOrd="3" destOrd="0" presId="urn:microsoft.com/office/officeart/2005/8/layout/arrow3"/>
    <dgm:cxn modelId="{74C6909E-28AC-49C8-B0DB-F96886EFE1AA}" type="presParOf" srcId="{4A6F3728-17F0-42C2-AFED-EDA8A272DC18}" destId="{AB46F759-D22F-4E37-994F-68C68B684216}" srcOrd="4" destOrd="0" presId="urn:microsoft.com/office/officeart/2005/8/layout/arrow3"/>
  </dgm:cxnLst>
  <dgm:bg>
    <a:solidFill>
      <a:schemeClr val="bg2"/>
    </a:solidFill>
  </dgm:bg>
  <dgm:whole>
    <a:ln w="12700"/>
  </dgm:whole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7EC2C2-4372-41C0-90F3-F69D3090676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B10B46F-03BD-47CA-8227-425D5DF9F450}">
      <dgm:prSet phldrT="[Text]"/>
      <dgm:spPr/>
      <dgm:t>
        <a:bodyPr/>
        <a:lstStyle/>
        <a:p>
          <a:r>
            <a:rPr lang="en-US" dirty="0" smtClean="0"/>
            <a:t>Me</a:t>
          </a:r>
          <a:endParaRPr lang="en-US" dirty="0"/>
        </a:p>
      </dgm:t>
    </dgm:pt>
    <dgm:pt modelId="{E7977C74-9908-44A9-A5E4-45D2836E7FB0}" type="parTrans" cxnId="{FA53AE5F-03C5-4F45-894B-5B694C6C899A}">
      <dgm:prSet/>
      <dgm:spPr/>
      <dgm:t>
        <a:bodyPr/>
        <a:lstStyle/>
        <a:p>
          <a:endParaRPr lang="en-US"/>
        </a:p>
      </dgm:t>
    </dgm:pt>
    <dgm:pt modelId="{57535056-D89E-4AE8-B86E-6EAB3BEED458}" type="sibTrans" cxnId="{FA53AE5F-03C5-4F45-894B-5B694C6C899A}">
      <dgm:prSet/>
      <dgm:spPr/>
      <dgm:t>
        <a:bodyPr/>
        <a:lstStyle/>
        <a:p>
          <a:endParaRPr lang="en-US"/>
        </a:p>
      </dgm:t>
    </dgm:pt>
    <dgm:pt modelId="{81B43C11-167E-4F4F-AC5F-9843C3CBC0A2}">
      <dgm:prSet phldrT="[Text]"/>
      <dgm:spPr/>
      <dgm:t>
        <a:bodyPr/>
        <a:lstStyle/>
        <a:p>
          <a:r>
            <a:rPr lang="en-US" dirty="0" smtClean="0"/>
            <a:t>Us</a:t>
          </a:r>
          <a:endParaRPr lang="en-US" dirty="0"/>
        </a:p>
      </dgm:t>
    </dgm:pt>
    <dgm:pt modelId="{F4D64524-29DE-4B09-9CD6-91FD314937FD}" type="parTrans" cxnId="{6DBA8F69-15A4-4260-8817-03184609D037}">
      <dgm:prSet/>
      <dgm:spPr/>
      <dgm:t>
        <a:bodyPr/>
        <a:lstStyle/>
        <a:p>
          <a:endParaRPr lang="en-US"/>
        </a:p>
      </dgm:t>
    </dgm:pt>
    <dgm:pt modelId="{5D3FC966-26F9-4250-932E-FFE84E696677}" type="sibTrans" cxnId="{6DBA8F69-15A4-4260-8817-03184609D037}">
      <dgm:prSet/>
      <dgm:spPr/>
      <dgm:t>
        <a:bodyPr/>
        <a:lstStyle/>
        <a:p>
          <a:endParaRPr lang="en-US"/>
        </a:p>
      </dgm:t>
    </dgm:pt>
    <dgm:pt modelId="{8E2B2C66-7B66-4971-9359-4BC69B7A61AA}">
      <dgm:prSet phldrT="[Text]"/>
      <dgm:spPr/>
      <dgm:t>
        <a:bodyPr/>
        <a:lstStyle/>
        <a:p>
          <a:r>
            <a:rPr lang="en-US" dirty="0" smtClean="0"/>
            <a:t>You</a:t>
          </a:r>
          <a:endParaRPr lang="en-US" dirty="0"/>
        </a:p>
      </dgm:t>
    </dgm:pt>
    <dgm:pt modelId="{2AA7EF0D-B1E3-4567-B44C-3C752E5448BF}" type="parTrans" cxnId="{59EB7ED4-C7A2-42DD-9A6A-5BC41DDA584E}">
      <dgm:prSet/>
      <dgm:spPr/>
      <dgm:t>
        <a:bodyPr/>
        <a:lstStyle/>
        <a:p>
          <a:endParaRPr lang="en-US"/>
        </a:p>
      </dgm:t>
    </dgm:pt>
    <dgm:pt modelId="{72AA39F2-9367-48DF-AC6E-C6F9AD097064}" type="sibTrans" cxnId="{59EB7ED4-C7A2-42DD-9A6A-5BC41DDA584E}">
      <dgm:prSet/>
      <dgm:spPr/>
      <dgm:t>
        <a:bodyPr/>
        <a:lstStyle/>
        <a:p>
          <a:endParaRPr lang="en-US"/>
        </a:p>
      </dgm:t>
    </dgm:pt>
    <dgm:pt modelId="{DF64DCA6-F6AF-4B9A-955B-064621616C6E}" type="pres">
      <dgm:prSet presAssocID="{FC7EC2C2-4372-41C0-90F3-F69D3090676A}" presName="compositeShape" presStyleCnt="0">
        <dgm:presLayoutVars>
          <dgm:chMax val="7"/>
          <dgm:dir/>
          <dgm:resizeHandles val="exact"/>
        </dgm:presLayoutVars>
      </dgm:prSet>
      <dgm:spPr/>
    </dgm:pt>
    <dgm:pt modelId="{B1BACD0D-063B-4167-BC00-9F49127C655B}" type="pres">
      <dgm:prSet presAssocID="{FB10B46F-03BD-47CA-8227-425D5DF9F450}" presName="circ1" presStyleLbl="vennNode1" presStyleIdx="0" presStyleCnt="3"/>
      <dgm:spPr/>
      <dgm:t>
        <a:bodyPr/>
        <a:lstStyle/>
        <a:p>
          <a:endParaRPr lang="en-US"/>
        </a:p>
      </dgm:t>
    </dgm:pt>
    <dgm:pt modelId="{D79A9A0B-1BE8-4EB3-9A7F-653E7AF8005E}" type="pres">
      <dgm:prSet presAssocID="{FB10B46F-03BD-47CA-8227-425D5DF9F45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A7C3B-3B0F-4B25-BF13-78E30D760EBF}" type="pres">
      <dgm:prSet presAssocID="{81B43C11-167E-4F4F-AC5F-9843C3CBC0A2}" presName="circ2" presStyleLbl="vennNode1" presStyleIdx="1" presStyleCnt="3"/>
      <dgm:spPr/>
      <dgm:t>
        <a:bodyPr/>
        <a:lstStyle/>
        <a:p>
          <a:endParaRPr lang="en-US"/>
        </a:p>
      </dgm:t>
    </dgm:pt>
    <dgm:pt modelId="{87B62AB9-C253-491D-AF32-99D6304717F1}" type="pres">
      <dgm:prSet presAssocID="{81B43C11-167E-4F4F-AC5F-9843C3CBC0A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09890-E487-4E37-B75F-C9E1095B3732}" type="pres">
      <dgm:prSet presAssocID="{8E2B2C66-7B66-4971-9359-4BC69B7A61AA}" presName="circ3" presStyleLbl="vennNode1" presStyleIdx="2" presStyleCnt="3" custLinFactNeighborX="-1641" custLinFactNeighborY="-375"/>
      <dgm:spPr/>
      <dgm:t>
        <a:bodyPr/>
        <a:lstStyle/>
        <a:p>
          <a:endParaRPr lang="en-US"/>
        </a:p>
      </dgm:t>
    </dgm:pt>
    <dgm:pt modelId="{8163DBE3-E985-40C3-9A67-7A641A1C407D}" type="pres">
      <dgm:prSet presAssocID="{8E2B2C66-7B66-4971-9359-4BC69B7A61A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DA24F5-1BB6-4054-8249-28F756B4A580}" type="presOf" srcId="{81B43C11-167E-4F4F-AC5F-9843C3CBC0A2}" destId="{87B62AB9-C253-491D-AF32-99D6304717F1}" srcOrd="1" destOrd="0" presId="urn:microsoft.com/office/officeart/2005/8/layout/venn1"/>
    <dgm:cxn modelId="{59EB7ED4-C7A2-42DD-9A6A-5BC41DDA584E}" srcId="{FC7EC2C2-4372-41C0-90F3-F69D3090676A}" destId="{8E2B2C66-7B66-4971-9359-4BC69B7A61AA}" srcOrd="2" destOrd="0" parTransId="{2AA7EF0D-B1E3-4567-B44C-3C752E5448BF}" sibTransId="{72AA39F2-9367-48DF-AC6E-C6F9AD097064}"/>
    <dgm:cxn modelId="{D1943B5F-7E33-4B02-939E-3386279FF489}" type="presOf" srcId="{FC7EC2C2-4372-41C0-90F3-F69D3090676A}" destId="{DF64DCA6-F6AF-4B9A-955B-064621616C6E}" srcOrd="0" destOrd="0" presId="urn:microsoft.com/office/officeart/2005/8/layout/venn1"/>
    <dgm:cxn modelId="{56992D66-A9A9-4B6A-804D-34637D819008}" type="presOf" srcId="{8E2B2C66-7B66-4971-9359-4BC69B7A61AA}" destId="{8163DBE3-E985-40C3-9A67-7A641A1C407D}" srcOrd="1" destOrd="0" presId="urn:microsoft.com/office/officeart/2005/8/layout/venn1"/>
    <dgm:cxn modelId="{9B5FDF1D-92EA-4181-A499-43AF04D0F6ED}" type="presOf" srcId="{FB10B46F-03BD-47CA-8227-425D5DF9F450}" destId="{B1BACD0D-063B-4167-BC00-9F49127C655B}" srcOrd="0" destOrd="0" presId="urn:microsoft.com/office/officeart/2005/8/layout/venn1"/>
    <dgm:cxn modelId="{443F6D70-7415-426D-BB6F-D9A551B01D0B}" type="presOf" srcId="{FB10B46F-03BD-47CA-8227-425D5DF9F450}" destId="{D79A9A0B-1BE8-4EB3-9A7F-653E7AF8005E}" srcOrd="1" destOrd="0" presId="urn:microsoft.com/office/officeart/2005/8/layout/venn1"/>
    <dgm:cxn modelId="{FA53AE5F-03C5-4F45-894B-5B694C6C899A}" srcId="{FC7EC2C2-4372-41C0-90F3-F69D3090676A}" destId="{FB10B46F-03BD-47CA-8227-425D5DF9F450}" srcOrd="0" destOrd="0" parTransId="{E7977C74-9908-44A9-A5E4-45D2836E7FB0}" sibTransId="{57535056-D89E-4AE8-B86E-6EAB3BEED458}"/>
    <dgm:cxn modelId="{6DBA8F69-15A4-4260-8817-03184609D037}" srcId="{FC7EC2C2-4372-41C0-90F3-F69D3090676A}" destId="{81B43C11-167E-4F4F-AC5F-9843C3CBC0A2}" srcOrd="1" destOrd="0" parTransId="{F4D64524-29DE-4B09-9CD6-91FD314937FD}" sibTransId="{5D3FC966-26F9-4250-932E-FFE84E696677}"/>
    <dgm:cxn modelId="{23C7A481-D3B2-4297-8751-2E547A441C30}" type="presOf" srcId="{81B43C11-167E-4F4F-AC5F-9843C3CBC0A2}" destId="{712A7C3B-3B0F-4B25-BF13-78E30D760EBF}" srcOrd="0" destOrd="0" presId="urn:microsoft.com/office/officeart/2005/8/layout/venn1"/>
    <dgm:cxn modelId="{11850563-9A04-4EC2-895D-959972F247B6}" type="presOf" srcId="{8E2B2C66-7B66-4971-9359-4BC69B7A61AA}" destId="{E1F09890-E487-4E37-B75F-C9E1095B3732}" srcOrd="0" destOrd="0" presId="urn:microsoft.com/office/officeart/2005/8/layout/venn1"/>
    <dgm:cxn modelId="{2CD79F4C-CF83-49CA-B277-9BA02F536A50}" type="presParOf" srcId="{DF64DCA6-F6AF-4B9A-955B-064621616C6E}" destId="{B1BACD0D-063B-4167-BC00-9F49127C655B}" srcOrd="0" destOrd="0" presId="urn:microsoft.com/office/officeart/2005/8/layout/venn1"/>
    <dgm:cxn modelId="{06BA9C23-1B00-4675-AEF9-5D78D773C933}" type="presParOf" srcId="{DF64DCA6-F6AF-4B9A-955B-064621616C6E}" destId="{D79A9A0B-1BE8-4EB3-9A7F-653E7AF8005E}" srcOrd="1" destOrd="0" presId="urn:microsoft.com/office/officeart/2005/8/layout/venn1"/>
    <dgm:cxn modelId="{6EC4A0D7-6A5E-4ADB-96B2-9D77498F21B7}" type="presParOf" srcId="{DF64DCA6-F6AF-4B9A-955B-064621616C6E}" destId="{712A7C3B-3B0F-4B25-BF13-78E30D760EBF}" srcOrd="2" destOrd="0" presId="urn:microsoft.com/office/officeart/2005/8/layout/venn1"/>
    <dgm:cxn modelId="{E3FC1A72-37B1-4C0F-8795-FFB921038A1A}" type="presParOf" srcId="{DF64DCA6-F6AF-4B9A-955B-064621616C6E}" destId="{87B62AB9-C253-491D-AF32-99D6304717F1}" srcOrd="3" destOrd="0" presId="urn:microsoft.com/office/officeart/2005/8/layout/venn1"/>
    <dgm:cxn modelId="{12C3CF70-4879-483F-AE32-2B82D5395F65}" type="presParOf" srcId="{DF64DCA6-F6AF-4B9A-955B-064621616C6E}" destId="{E1F09890-E487-4E37-B75F-C9E1095B3732}" srcOrd="4" destOrd="0" presId="urn:microsoft.com/office/officeart/2005/8/layout/venn1"/>
    <dgm:cxn modelId="{40B9E8F0-75EA-4954-93AF-D50D19C19E1D}" type="presParOf" srcId="{DF64DCA6-F6AF-4B9A-955B-064621616C6E}" destId="{8163DBE3-E985-40C3-9A67-7A641A1C407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497EE5-A482-44ED-A5AD-FCB0993353F1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36D7A4-9F22-4C9D-A134-571ACA0888E1}">
      <dgm:prSet phldrT="[Text]"/>
      <dgm:spPr/>
      <dgm:t>
        <a:bodyPr/>
        <a:lstStyle/>
        <a:p>
          <a:r>
            <a:rPr lang="en-US" dirty="0" smtClean="0"/>
            <a:t>Symbol</a:t>
          </a:r>
          <a:endParaRPr lang="en-US" dirty="0"/>
        </a:p>
      </dgm:t>
    </dgm:pt>
    <dgm:pt modelId="{672FB019-9F63-41CF-8C53-3A711B8599C0}" type="parTrans" cxnId="{76FBA179-B41C-4159-839E-40B2CD47976D}">
      <dgm:prSet/>
      <dgm:spPr/>
      <dgm:t>
        <a:bodyPr/>
        <a:lstStyle/>
        <a:p>
          <a:endParaRPr lang="en-US"/>
        </a:p>
      </dgm:t>
    </dgm:pt>
    <dgm:pt modelId="{B1900834-1227-4D32-AD3F-DD787EA6946E}" type="sibTrans" cxnId="{76FBA179-B41C-4159-839E-40B2CD47976D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en-US"/>
        </a:p>
      </dgm:t>
    </dgm:pt>
    <dgm:pt modelId="{7C5A434C-C485-4090-BA2A-A32526DD11F2}">
      <dgm:prSet phldrT="[Text]"/>
      <dgm:spPr/>
      <dgm:t>
        <a:bodyPr/>
        <a:lstStyle/>
        <a:p>
          <a:r>
            <a:rPr lang="en-US" dirty="0" smtClean="0"/>
            <a:t>Sign</a:t>
          </a:r>
          <a:endParaRPr lang="en-US" dirty="0"/>
        </a:p>
      </dgm:t>
    </dgm:pt>
    <dgm:pt modelId="{7DA30806-4B4A-4CFB-9FAA-A22CB094859B}" type="parTrans" cxnId="{20FE4C82-DECB-4C66-A97A-CDE1B2316842}">
      <dgm:prSet/>
      <dgm:spPr/>
      <dgm:t>
        <a:bodyPr/>
        <a:lstStyle/>
        <a:p>
          <a:endParaRPr lang="en-US"/>
        </a:p>
      </dgm:t>
    </dgm:pt>
    <dgm:pt modelId="{D6AF9CB8-22FF-4578-8C32-9B7E60605723}" type="sibTrans" cxnId="{20FE4C82-DECB-4C66-A97A-CDE1B2316842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</dgm:spPr>
      <dgm:t>
        <a:bodyPr/>
        <a:lstStyle/>
        <a:p>
          <a:endParaRPr lang="en-US"/>
        </a:p>
      </dgm:t>
    </dgm:pt>
    <dgm:pt modelId="{D08ED748-2112-417E-A60A-A8578B21314D}">
      <dgm:prSet phldrT="[Text]"/>
      <dgm:spPr/>
      <dgm:t>
        <a:bodyPr/>
        <a:lstStyle/>
        <a:p>
          <a:r>
            <a:rPr lang="en-US" dirty="0" smtClean="0"/>
            <a:t>People</a:t>
          </a:r>
          <a:endParaRPr lang="en-US" dirty="0"/>
        </a:p>
      </dgm:t>
    </dgm:pt>
    <dgm:pt modelId="{26E15AFF-30B8-4355-8889-D0278AC94580}" type="parTrans" cxnId="{9684B8A8-A543-43E8-B671-6CB083465D2C}">
      <dgm:prSet/>
      <dgm:spPr/>
      <dgm:t>
        <a:bodyPr/>
        <a:lstStyle/>
        <a:p>
          <a:endParaRPr lang="en-US"/>
        </a:p>
      </dgm:t>
    </dgm:pt>
    <dgm:pt modelId="{D7766825-F8DA-4864-88A7-59BDDBF4CD4F}" type="sibTrans" cxnId="{9684B8A8-A543-43E8-B671-6CB083465D2C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en-US"/>
        </a:p>
      </dgm:t>
    </dgm:pt>
    <dgm:pt modelId="{E3E3F51F-B356-4405-949B-DCC22D94052B}" type="pres">
      <dgm:prSet presAssocID="{86497EE5-A482-44ED-A5AD-FCB0993353F1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US"/>
        </a:p>
      </dgm:t>
    </dgm:pt>
    <dgm:pt modelId="{5E306A02-67A6-4900-8012-0DF43CD350FD}" type="pres">
      <dgm:prSet presAssocID="{2736D7A4-9F22-4C9D-A134-571ACA0888E1}" presName="text1" presStyleCnt="0"/>
      <dgm:spPr/>
    </dgm:pt>
    <dgm:pt modelId="{41F1AE02-AA83-47D5-9590-C19771F5C3D3}" type="pres">
      <dgm:prSet presAssocID="{2736D7A4-9F22-4C9D-A134-571ACA0888E1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01B9C1-891A-4D9E-9E7F-B0D54E1F2C86}" type="pres">
      <dgm:prSet presAssocID="{2736D7A4-9F22-4C9D-A134-571ACA0888E1}" presName="textaccent1" presStyleCnt="0"/>
      <dgm:spPr/>
    </dgm:pt>
    <dgm:pt modelId="{4CCF76CC-48BE-4358-8609-57F91C7AE81E}" type="pres">
      <dgm:prSet presAssocID="{2736D7A4-9F22-4C9D-A134-571ACA0888E1}" presName="accentRepeatNode" presStyleLbl="solidAlignAcc1" presStyleIdx="0" presStyleCnt="6"/>
      <dgm:spPr/>
    </dgm:pt>
    <dgm:pt modelId="{CE2E8722-160C-48B7-A0E1-3FDB1A11F19C}" type="pres">
      <dgm:prSet presAssocID="{B1900834-1227-4D32-AD3F-DD787EA6946E}" presName="image1" presStyleCnt="0"/>
      <dgm:spPr/>
    </dgm:pt>
    <dgm:pt modelId="{E2F914C5-4B78-49AB-AE40-6D5BBF048880}" type="pres">
      <dgm:prSet presAssocID="{B1900834-1227-4D32-AD3F-DD787EA6946E}" presName="imageRepeatNode" presStyleLbl="alignAcc1" presStyleIdx="0" presStyleCnt="3" custLinFactNeighborY="2473"/>
      <dgm:spPr/>
      <dgm:t>
        <a:bodyPr/>
        <a:lstStyle/>
        <a:p>
          <a:endParaRPr lang="en-US"/>
        </a:p>
      </dgm:t>
    </dgm:pt>
    <dgm:pt modelId="{61A7BF12-ECAE-40B5-8EFC-BD7FB1CB0848}" type="pres">
      <dgm:prSet presAssocID="{B1900834-1227-4D32-AD3F-DD787EA6946E}" presName="imageaccent1" presStyleCnt="0"/>
      <dgm:spPr/>
    </dgm:pt>
    <dgm:pt modelId="{83F71150-45F7-4A70-90A2-7A968F0F2C29}" type="pres">
      <dgm:prSet presAssocID="{B1900834-1227-4D32-AD3F-DD787EA6946E}" presName="accentRepeatNode" presStyleLbl="solidAlignAcc1" presStyleIdx="1" presStyleCnt="6"/>
      <dgm:spPr/>
    </dgm:pt>
    <dgm:pt modelId="{D3613EA4-F111-4081-891E-66EC8BADDF5F}" type="pres">
      <dgm:prSet presAssocID="{7C5A434C-C485-4090-BA2A-A32526DD11F2}" presName="text2" presStyleCnt="0"/>
      <dgm:spPr/>
    </dgm:pt>
    <dgm:pt modelId="{DC9D1201-A65D-4931-914F-EE21F2C75B69}" type="pres">
      <dgm:prSet presAssocID="{7C5A434C-C485-4090-BA2A-A32526DD11F2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0DA1C-6AD6-4253-905B-7758988EDDF2}" type="pres">
      <dgm:prSet presAssocID="{7C5A434C-C485-4090-BA2A-A32526DD11F2}" presName="textaccent2" presStyleCnt="0"/>
      <dgm:spPr/>
    </dgm:pt>
    <dgm:pt modelId="{99471F97-4FCE-4AE7-80BA-F8625E0BEA4E}" type="pres">
      <dgm:prSet presAssocID="{7C5A434C-C485-4090-BA2A-A32526DD11F2}" presName="accentRepeatNode" presStyleLbl="solidAlignAcc1" presStyleIdx="2" presStyleCnt="6"/>
      <dgm:spPr/>
    </dgm:pt>
    <dgm:pt modelId="{A17C23AC-F2FD-4174-8E07-28D554CE82A3}" type="pres">
      <dgm:prSet presAssocID="{D6AF9CB8-22FF-4578-8C32-9B7E60605723}" presName="image2" presStyleCnt="0"/>
      <dgm:spPr/>
    </dgm:pt>
    <dgm:pt modelId="{AF6A1EDB-8AE3-4C28-AAF8-5B6EF9947457}" type="pres">
      <dgm:prSet presAssocID="{D6AF9CB8-22FF-4578-8C32-9B7E60605723}" presName="imageRepeatNode" presStyleLbl="alignAcc1" presStyleIdx="1" presStyleCnt="3"/>
      <dgm:spPr/>
      <dgm:t>
        <a:bodyPr/>
        <a:lstStyle/>
        <a:p>
          <a:endParaRPr lang="en-US"/>
        </a:p>
      </dgm:t>
    </dgm:pt>
    <dgm:pt modelId="{611F570E-99D3-439B-B3F7-B64FCC841A16}" type="pres">
      <dgm:prSet presAssocID="{D6AF9CB8-22FF-4578-8C32-9B7E60605723}" presName="imageaccent2" presStyleCnt="0"/>
      <dgm:spPr/>
    </dgm:pt>
    <dgm:pt modelId="{96EDB302-BDCC-4296-9830-04CCBF1D2BF5}" type="pres">
      <dgm:prSet presAssocID="{D6AF9CB8-22FF-4578-8C32-9B7E60605723}" presName="accentRepeatNode" presStyleLbl="solidAlignAcc1" presStyleIdx="3" presStyleCnt="6"/>
      <dgm:spPr/>
    </dgm:pt>
    <dgm:pt modelId="{DB56BB5C-99E6-4FCA-A0AC-477CB346B2C0}" type="pres">
      <dgm:prSet presAssocID="{D08ED748-2112-417E-A60A-A8578B21314D}" presName="text3" presStyleCnt="0"/>
      <dgm:spPr/>
    </dgm:pt>
    <dgm:pt modelId="{C23B5E72-8699-4C53-B705-D573A1198CA6}" type="pres">
      <dgm:prSet presAssocID="{D08ED748-2112-417E-A60A-A8578B21314D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62B7A0-3847-4D05-A823-49FF5B1D9537}" type="pres">
      <dgm:prSet presAssocID="{D08ED748-2112-417E-A60A-A8578B21314D}" presName="textaccent3" presStyleCnt="0"/>
      <dgm:spPr/>
    </dgm:pt>
    <dgm:pt modelId="{5A16D5C8-BCC7-4524-BE4E-03CEFF9C97A5}" type="pres">
      <dgm:prSet presAssocID="{D08ED748-2112-417E-A60A-A8578B21314D}" presName="accentRepeatNode" presStyleLbl="solidAlignAcc1" presStyleIdx="4" presStyleCnt="6"/>
      <dgm:spPr/>
    </dgm:pt>
    <dgm:pt modelId="{42257218-07A3-44B2-98F6-AC94B126CCCD}" type="pres">
      <dgm:prSet presAssocID="{D7766825-F8DA-4864-88A7-59BDDBF4CD4F}" presName="image3" presStyleCnt="0"/>
      <dgm:spPr/>
    </dgm:pt>
    <dgm:pt modelId="{29E3CEEC-0105-4548-B723-37DE7E8F0692}" type="pres">
      <dgm:prSet presAssocID="{D7766825-F8DA-4864-88A7-59BDDBF4CD4F}" presName="imageRepeatNode" presStyleLbl="alignAcc1" presStyleIdx="2" presStyleCnt="3"/>
      <dgm:spPr/>
      <dgm:t>
        <a:bodyPr/>
        <a:lstStyle/>
        <a:p>
          <a:endParaRPr lang="en-US"/>
        </a:p>
      </dgm:t>
    </dgm:pt>
    <dgm:pt modelId="{E8F7BAA4-525D-402A-97EA-73E3D8843067}" type="pres">
      <dgm:prSet presAssocID="{D7766825-F8DA-4864-88A7-59BDDBF4CD4F}" presName="imageaccent3" presStyleCnt="0"/>
      <dgm:spPr/>
    </dgm:pt>
    <dgm:pt modelId="{27E18D64-A293-4D3B-9CB7-FE93A58B6410}" type="pres">
      <dgm:prSet presAssocID="{D7766825-F8DA-4864-88A7-59BDDBF4CD4F}" presName="accentRepeatNode" presStyleLbl="solidAlignAcc1" presStyleIdx="5" presStyleCnt="6"/>
      <dgm:spPr/>
    </dgm:pt>
  </dgm:ptLst>
  <dgm:cxnLst>
    <dgm:cxn modelId="{0646A429-FF37-4122-8986-B05A2C99A923}" type="presOf" srcId="{86497EE5-A482-44ED-A5AD-FCB0993353F1}" destId="{E3E3F51F-B356-4405-949B-DCC22D94052B}" srcOrd="0" destOrd="0" presId="urn:microsoft.com/office/officeart/2008/layout/HexagonCluster"/>
    <dgm:cxn modelId="{E6251273-FEDD-4B99-A9FF-45D54F404547}" type="presOf" srcId="{D6AF9CB8-22FF-4578-8C32-9B7E60605723}" destId="{AF6A1EDB-8AE3-4C28-AAF8-5B6EF9947457}" srcOrd="0" destOrd="0" presId="urn:microsoft.com/office/officeart/2008/layout/HexagonCluster"/>
    <dgm:cxn modelId="{E1D0E3A1-5757-45F3-BB43-95BE2767E99A}" type="presOf" srcId="{7C5A434C-C485-4090-BA2A-A32526DD11F2}" destId="{DC9D1201-A65D-4931-914F-EE21F2C75B69}" srcOrd="0" destOrd="0" presId="urn:microsoft.com/office/officeart/2008/layout/HexagonCluster"/>
    <dgm:cxn modelId="{76FBA179-B41C-4159-839E-40B2CD47976D}" srcId="{86497EE5-A482-44ED-A5AD-FCB0993353F1}" destId="{2736D7A4-9F22-4C9D-A134-571ACA0888E1}" srcOrd="0" destOrd="0" parTransId="{672FB019-9F63-41CF-8C53-3A711B8599C0}" sibTransId="{B1900834-1227-4D32-AD3F-DD787EA6946E}"/>
    <dgm:cxn modelId="{A88A5660-83FF-4C5D-A81B-C5B7399626A9}" type="presOf" srcId="{B1900834-1227-4D32-AD3F-DD787EA6946E}" destId="{E2F914C5-4B78-49AB-AE40-6D5BBF048880}" srcOrd="0" destOrd="0" presId="urn:microsoft.com/office/officeart/2008/layout/HexagonCluster"/>
    <dgm:cxn modelId="{9684B8A8-A543-43E8-B671-6CB083465D2C}" srcId="{86497EE5-A482-44ED-A5AD-FCB0993353F1}" destId="{D08ED748-2112-417E-A60A-A8578B21314D}" srcOrd="2" destOrd="0" parTransId="{26E15AFF-30B8-4355-8889-D0278AC94580}" sibTransId="{D7766825-F8DA-4864-88A7-59BDDBF4CD4F}"/>
    <dgm:cxn modelId="{20FE4C82-DECB-4C66-A97A-CDE1B2316842}" srcId="{86497EE5-A482-44ED-A5AD-FCB0993353F1}" destId="{7C5A434C-C485-4090-BA2A-A32526DD11F2}" srcOrd="1" destOrd="0" parTransId="{7DA30806-4B4A-4CFB-9FAA-A22CB094859B}" sibTransId="{D6AF9CB8-22FF-4578-8C32-9B7E60605723}"/>
    <dgm:cxn modelId="{DAE4645D-0BBE-46D5-A7CB-3F59999CB4D5}" type="presOf" srcId="{D7766825-F8DA-4864-88A7-59BDDBF4CD4F}" destId="{29E3CEEC-0105-4548-B723-37DE7E8F0692}" srcOrd="0" destOrd="0" presId="urn:microsoft.com/office/officeart/2008/layout/HexagonCluster"/>
    <dgm:cxn modelId="{471AEF65-86E4-4D5B-A402-DEF353217B8C}" type="presOf" srcId="{2736D7A4-9F22-4C9D-A134-571ACA0888E1}" destId="{41F1AE02-AA83-47D5-9590-C19771F5C3D3}" srcOrd="0" destOrd="0" presId="urn:microsoft.com/office/officeart/2008/layout/HexagonCluster"/>
    <dgm:cxn modelId="{500D55FF-DC7F-47DE-B1D3-B3BF7AD5A3C0}" type="presOf" srcId="{D08ED748-2112-417E-A60A-A8578B21314D}" destId="{C23B5E72-8699-4C53-B705-D573A1198CA6}" srcOrd="0" destOrd="0" presId="urn:microsoft.com/office/officeart/2008/layout/HexagonCluster"/>
    <dgm:cxn modelId="{0FA055EB-547F-43B4-99B6-74FA99A170F7}" type="presParOf" srcId="{E3E3F51F-B356-4405-949B-DCC22D94052B}" destId="{5E306A02-67A6-4900-8012-0DF43CD350FD}" srcOrd="0" destOrd="0" presId="urn:microsoft.com/office/officeart/2008/layout/HexagonCluster"/>
    <dgm:cxn modelId="{15BD4673-D7D5-4DC0-B7A2-C3BE899FB2D8}" type="presParOf" srcId="{5E306A02-67A6-4900-8012-0DF43CD350FD}" destId="{41F1AE02-AA83-47D5-9590-C19771F5C3D3}" srcOrd="0" destOrd="0" presId="urn:microsoft.com/office/officeart/2008/layout/HexagonCluster"/>
    <dgm:cxn modelId="{7D285A8F-19EF-4E33-BE69-E7704ED2656D}" type="presParOf" srcId="{E3E3F51F-B356-4405-949B-DCC22D94052B}" destId="{FA01B9C1-891A-4D9E-9E7F-B0D54E1F2C86}" srcOrd="1" destOrd="0" presId="urn:microsoft.com/office/officeart/2008/layout/HexagonCluster"/>
    <dgm:cxn modelId="{08B93795-7402-4B84-855A-7EBE00BE60BF}" type="presParOf" srcId="{FA01B9C1-891A-4D9E-9E7F-B0D54E1F2C86}" destId="{4CCF76CC-48BE-4358-8609-57F91C7AE81E}" srcOrd="0" destOrd="0" presId="urn:microsoft.com/office/officeart/2008/layout/HexagonCluster"/>
    <dgm:cxn modelId="{D6DE68A5-32E9-4C5A-9B72-3475297696E3}" type="presParOf" srcId="{E3E3F51F-B356-4405-949B-DCC22D94052B}" destId="{CE2E8722-160C-48B7-A0E1-3FDB1A11F19C}" srcOrd="2" destOrd="0" presId="urn:microsoft.com/office/officeart/2008/layout/HexagonCluster"/>
    <dgm:cxn modelId="{D3A86594-D74E-47F8-921A-E16D1B8386B7}" type="presParOf" srcId="{CE2E8722-160C-48B7-A0E1-3FDB1A11F19C}" destId="{E2F914C5-4B78-49AB-AE40-6D5BBF048880}" srcOrd="0" destOrd="0" presId="urn:microsoft.com/office/officeart/2008/layout/HexagonCluster"/>
    <dgm:cxn modelId="{7546BC07-FB6C-4D0B-B6A7-F79A454BBE76}" type="presParOf" srcId="{E3E3F51F-B356-4405-949B-DCC22D94052B}" destId="{61A7BF12-ECAE-40B5-8EFC-BD7FB1CB0848}" srcOrd="3" destOrd="0" presId="urn:microsoft.com/office/officeart/2008/layout/HexagonCluster"/>
    <dgm:cxn modelId="{72F1208E-0BBE-4492-81E9-1B2279646B4C}" type="presParOf" srcId="{61A7BF12-ECAE-40B5-8EFC-BD7FB1CB0848}" destId="{83F71150-45F7-4A70-90A2-7A968F0F2C29}" srcOrd="0" destOrd="0" presId="urn:microsoft.com/office/officeart/2008/layout/HexagonCluster"/>
    <dgm:cxn modelId="{7F4C4D81-DB5D-4C7B-8398-EFEE7005456B}" type="presParOf" srcId="{E3E3F51F-B356-4405-949B-DCC22D94052B}" destId="{D3613EA4-F111-4081-891E-66EC8BADDF5F}" srcOrd="4" destOrd="0" presId="urn:microsoft.com/office/officeart/2008/layout/HexagonCluster"/>
    <dgm:cxn modelId="{F1389404-F38B-47E7-8550-24BF516A4B3E}" type="presParOf" srcId="{D3613EA4-F111-4081-891E-66EC8BADDF5F}" destId="{DC9D1201-A65D-4931-914F-EE21F2C75B69}" srcOrd="0" destOrd="0" presId="urn:microsoft.com/office/officeart/2008/layout/HexagonCluster"/>
    <dgm:cxn modelId="{FB4E48A4-281F-481D-A2F9-617FE58555A9}" type="presParOf" srcId="{E3E3F51F-B356-4405-949B-DCC22D94052B}" destId="{AF70DA1C-6AD6-4253-905B-7758988EDDF2}" srcOrd="5" destOrd="0" presId="urn:microsoft.com/office/officeart/2008/layout/HexagonCluster"/>
    <dgm:cxn modelId="{7BAFE4DE-1F42-467F-9CAE-B2D364945BBC}" type="presParOf" srcId="{AF70DA1C-6AD6-4253-905B-7758988EDDF2}" destId="{99471F97-4FCE-4AE7-80BA-F8625E0BEA4E}" srcOrd="0" destOrd="0" presId="urn:microsoft.com/office/officeart/2008/layout/HexagonCluster"/>
    <dgm:cxn modelId="{0837708D-BBC0-40F9-9A77-6D5E3D530909}" type="presParOf" srcId="{E3E3F51F-B356-4405-949B-DCC22D94052B}" destId="{A17C23AC-F2FD-4174-8E07-28D554CE82A3}" srcOrd="6" destOrd="0" presId="urn:microsoft.com/office/officeart/2008/layout/HexagonCluster"/>
    <dgm:cxn modelId="{2C8FA3F6-ADE8-4870-B24F-E82C2CA6BBEC}" type="presParOf" srcId="{A17C23AC-F2FD-4174-8E07-28D554CE82A3}" destId="{AF6A1EDB-8AE3-4C28-AAF8-5B6EF9947457}" srcOrd="0" destOrd="0" presId="urn:microsoft.com/office/officeart/2008/layout/HexagonCluster"/>
    <dgm:cxn modelId="{58E70FAA-8275-45C7-8476-FC0F95D11C95}" type="presParOf" srcId="{E3E3F51F-B356-4405-949B-DCC22D94052B}" destId="{611F570E-99D3-439B-B3F7-B64FCC841A16}" srcOrd="7" destOrd="0" presId="urn:microsoft.com/office/officeart/2008/layout/HexagonCluster"/>
    <dgm:cxn modelId="{4114BDFF-F91C-495D-908C-072A1208D416}" type="presParOf" srcId="{611F570E-99D3-439B-B3F7-B64FCC841A16}" destId="{96EDB302-BDCC-4296-9830-04CCBF1D2BF5}" srcOrd="0" destOrd="0" presId="urn:microsoft.com/office/officeart/2008/layout/HexagonCluster"/>
    <dgm:cxn modelId="{49DA5180-6557-47A6-8649-7EE2E7949CFB}" type="presParOf" srcId="{E3E3F51F-B356-4405-949B-DCC22D94052B}" destId="{DB56BB5C-99E6-4FCA-A0AC-477CB346B2C0}" srcOrd="8" destOrd="0" presId="urn:microsoft.com/office/officeart/2008/layout/HexagonCluster"/>
    <dgm:cxn modelId="{D80F2611-BBEC-4014-BD3F-CE122CE9BC0B}" type="presParOf" srcId="{DB56BB5C-99E6-4FCA-A0AC-477CB346B2C0}" destId="{C23B5E72-8699-4C53-B705-D573A1198CA6}" srcOrd="0" destOrd="0" presId="urn:microsoft.com/office/officeart/2008/layout/HexagonCluster"/>
    <dgm:cxn modelId="{3FF1F537-4274-46AB-8127-B6AAC47C91F5}" type="presParOf" srcId="{E3E3F51F-B356-4405-949B-DCC22D94052B}" destId="{7262B7A0-3847-4D05-A823-49FF5B1D9537}" srcOrd="9" destOrd="0" presId="urn:microsoft.com/office/officeart/2008/layout/HexagonCluster"/>
    <dgm:cxn modelId="{60BD13F6-2440-4811-BBA9-2BEA382786CE}" type="presParOf" srcId="{7262B7A0-3847-4D05-A823-49FF5B1D9537}" destId="{5A16D5C8-BCC7-4524-BE4E-03CEFF9C97A5}" srcOrd="0" destOrd="0" presId="urn:microsoft.com/office/officeart/2008/layout/HexagonCluster"/>
    <dgm:cxn modelId="{2C754DC4-5313-42F1-B33F-425E2A71E507}" type="presParOf" srcId="{E3E3F51F-B356-4405-949B-DCC22D94052B}" destId="{42257218-07A3-44B2-98F6-AC94B126CCCD}" srcOrd="10" destOrd="0" presId="urn:microsoft.com/office/officeart/2008/layout/HexagonCluster"/>
    <dgm:cxn modelId="{00EE222A-D386-4759-BFC6-D1389A2825C7}" type="presParOf" srcId="{42257218-07A3-44B2-98F6-AC94B126CCCD}" destId="{29E3CEEC-0105-4548-B723-37DE7E8F0692}" srcOrd="0" destOrd="0" presId="urn:microsoft.com/office/officeart/2008/layout/HexagonCluster"/>
    <dgm:cxn modelId="{0838C403-3C32-4847-AFB3-F710BCC1BC21}" type="presParOf" srcId="{E3E3F51F-B356-4405-949B-DCC22D94052B}" destId="{E8F7BAA4-525D-402A-97EA-73E3D8843067}" srcOrd="11" destOrd="0" presId="urn:microsoft.com/office/officeart/2008/layout/HexagonCluster"/>
    <dgm:cxn modelId="{B962C17B-18C7-4D47-928F-4A948EC0EDC9}" type="presParOf" srcId="{E8F7BAA4-525D-402A-97EA-73E3D8843067}" destId="{27E18D64-A293-4D3B-9CB7-FE93A58B6410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7E1CC6-B6D0-4960-9E3D-6458AE5B393B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13DA42-808B-4B37-A9CE-1718CFC59D55}">
      <dgm:prSet phldrT="[Text]" custT="1"/>
      <dgm:spPr/>
      <dgm:t>
        <a:bodyPr/>
        <a:lstStyle/>
        <a:p>
          <a:r>
            <a:rPr lang="en-US" sz="1200" dirty="0" smtClean="0"/>
            <a:t>Event</a:t>
          </a:r>
          <a:endParaRPr lang="en-US" sz="1200" dirty="0"/>
        </a:p>
      </dgm:t>
    </dgm:pt>
    <dgm:pt modelId="{34388FDB-1B61-4508-9967-2852AA9574BA}" type="parTrans" cxnId="{6860B01D-A857-434F-926D-8E5BC5E2ACDF}">
      <dgm:prSet/>
      <dgm:spPr/>
      <dgm:t>
        <a:bodyPr/>
        <a:lstStyle/>
        <a:p>
          <a:endParaRPr lang="en-US"/>
        </a:p>
      </dgm:t>
    </dgm:pt>
    <dgm:pt modelId="{FFFFB7D4-8427-4AA7-9867-962ACEFF7437}" type="sibTrans" cxnId="{6860B01D-A857-434F-926D-8E5BC5E2ACDF}">
      <dgm:prSet/>
      <dgm:spPr/>
      <dgm:t>
        <a:bodyPr/>
        <a:lstStyle/>
        <a:p>
          <a:endParaRPr lang="en-US"/>
        </a:p>
      </dgm:t>
    </dgm:pt>
    <dgm:pt modelId="{00608FF0-5D7E-4D34-92FF-C685E4A2E0F9}">
      <dgm:prSet phldrT="[Text]"/>
      <dgm:spPr/>
      <dgm:t>
        <a:bodyPr/>
        <a:lstStyle/>
        <a:p>
          <a:r>
            <a:rPr lang="en-US" dirty="0" smtClean="0"/>
            <a:t>Behavior</a:t>
          </a:r>
          <a:endParaRPr lang="en-US" dirty="0"/>
        </a:p>
      </dgm:t>
    </dgm:pt>
    <dgm:pt modelId="{D8742649-D459-4A88-90C5-684ED82A28CC}" type="parTrans" cxnId="{DAC095F5-0DA0-4C61-9E79-BF200C7706C4}">
      <dgm:prSet/>
      <dgm:spPr/>
      <dgm:t>
        <a:bodyPr/>
        <a:lstStyle/>
        <a:p>
          <a:endParaRPr lang="en-US"/>
        </a:p>
      </dgm:t>
    </dgm:pt>
    <dgm:pt modelId="{84C3453F-DEBC-4420-9D02-14DEEFF4F809}" type="sibTrans" cxnId="{DAC095F5-0DA0-4C61-9E79-BF200C7706C4}">
      <dgm:prSet/>
      <dgm:spPr/>
      <dgm:t>
        <a:bodyPr/>
        <a:lstStyle/>
        <a:p>
          <a:endParaRPr lang="en-US"/>
        </a:p>
      </dgm:t>
    </dgm:pt>
    <dgm:pt modelId="{4A6F3728-17F0-42C2-AFED-EDA8A272DC18}" type="pres">
      <dgm:prSet presAssocID="{447E1CC6-B6D0-4960-9E3D-6458AE5B393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B71BDC-5C07-4A9A-959F-CD2FB7175C71}" type="pres">
      <dgm:prSet presAssocID="{447E1CC6-B6D0-4960-9E3D-6458AE5B393B}" presName="divider" presStyleLbl="fgShp" presStyleIdx="0" presStyleCnt="1"/>
      <dgm:spPr/>
    </dgm:pt>
    <dgm:pt modelId="{6BC838EA-6A98-4892-A9E9-005B248A9687}" type="pres">
      <dgm:prSet presAssocID="{BF13DA42-808B-4B37-A9CE-1718CFC59D55}" presName="downArrow" presStyleLbl="node1" presStyleIdx="0" presStyleCnt="2"/>
      <dgm:spPr/>
    </dgm:pt>
    <dgm:pt modelId="{FE96BA90-1EA6-49FF-8E23-E9ACEA00352E}" type="pres">
      <dgm:prSet presAssocID="{BF13DA42-808B-4B37-A9CE-1718CFC59D55}" presName="downArrowText" presStyleLbl="revTx" presStyleIdx="0" presStyleCnt="2" custScaleX="152440" custLinFactNeighborX="-5109" custLinFactNeighborY="1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01BF3-6836-4E79-BA46-79588176D0A1}" type="pres">
      <dgm:prSet presAssocID="{00608FF0-5D7E-4D34-92FF-C685E4A2E0F9}" presName="upArrow" presStyleLbl="node1" presStyleIdx="1" presStyleCnt="2"/>
      <dgm:spPr/>
    </dgm:pt>
    <dgm:pt modelId="{AB46F759-D22F-4E37-994F-68C68B684216}" type="pres">
      <dgm:prSet presAssocID="{00608FF0-5D7E-4D34-92FF-C685E4A2E0F9}" presName="upArrowText" presStyleLbl="revTx" presStyleIdx="1" presStyleCnt="2" custScaleX="1282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827A04-6BD0-446A-B95E-8649EDD4FA57}" type="presOf" srcId="{00608FF0-5D7E-4D34-92FF-C685E4A2E0F9}" destId="{AB46F759-D22F-4E37-994F-68C68B684216}" srcOrd="0" destOrd="0" presId="urn:microsoft.com/office/officeart/2005/8/layout/arrow3"/>
    <dgm:cxn modelId="{DAC095F5-0DA0-4C61-9E79-BF200C7706C4}" srcId="{447E1CC6-B6D0-4960-9E3D-6458AE5B393B}" destId="{00608FF0-5D7E-4D34-92FF-C685E4A2E0F9}" srcOrd="1" destOrd="0" parTransId="{D8742649-D459-4A88-90C5-684ED82A28CC}" sibTransId="{84C3453F-DEBC-4420-9D02-14DEEFF4F809}"/>
    <dgm:cxn modelId="{70FD09C3-7DBA-4843-B236-27FE97C05569}" type="presOf" srcId="{447E1CC6-B6D0-4960-9E3D-6458AE5B393B}" destId="{4A6F3728-17F0-42C2-AFED-EDA8A272DC18}" srcOrd="0" destOrd="0" presId="urn:microsoft.com/office/officeart/2005/8/layout/arrow3"/>
    <dgm:cxn modelId="{7423E53C-5ABC-41BE-B1AE-895C66CAB19F}" type="presOf" srcId="{BF13DA42-808B-4B37-A9CE-1718CFC59D55}" destId="{FE96BA90-1EA6-49FF-8E23-E9ACEA00352E}" srcOrd="0" destOrd="0" presId="urn:microsoft.com/office/officeart/2005/8/layout/arrow3"/>
    <dgm:cxn modelId="{6860B01D-A857-434F-926D-8E5BC5E2ACDF}" srcId="{447E1CC6-B6D0-4960-9E3D-6458AE5B393B}" destId="{BF13DA42-808B-4B37-A9CE-1718CFC59D55}" srcOrd="0" destOrd="0" parTransId="{34388FDB-1B61-4508-9967-2852AA9574BA}" sibTransId="{FFFFB7D4-8427-4AA7-9867-962ACEFF7437}"/>
    <dgm:cxn modelId="{71EC9476-21D1-4BA1-B7DD-3E7DDB1439B6}" type="presParOf" srcId="{4A6F3728-17F0-42C2-AFED-EDA8A272DC18}" destId="{6EB71BDC-5C07-4A9A-959F-CD2FB7175C71}" srcOrd="0" destOrd="0" presId="urn:microsoft.com/office/officeart/2005/8/layout/arrow3"/>
    <dgm:cxn modelId="{26B6668E-2DEE-4131-85A9-5BD9DA1B81FD}" type="presParOf" srcId="{4A6F3728-17F0-42C2-AFED-EDA8A272DC18}" destId="{6BC838EA-6A98-4892-A9E9-005B248A9687}" srcOrd="1" destOrd="0" presId="urn:microsoft.com/office/officeart/2005/8/layout/arrow3"/>
    <dgm:cxn modelId="{157AC355-0947-4966-AF7A-A93AD238F0C9}" type="presParOf" srcId="{4A6F3728-17F0-42C2-AFED-EDA8A272DC18}" destId="{FE96BA90-1EA6-49FF-8E23-E9ACEA00352E}" srcOrd="2" destOrd="0" presId="urn:microsoft.com/office/officeart/2005/8/layout/arrow3"/>
    <dgm:cxn modelId="{01D1C8D7-77A6-4247-9EF9-4345F06E343B}" type="presParOf" srcId="{4A6F3728-17F0-42C2-AFED-EDA8A272DC18}" destId="{16501BF3-6836-4E79-BA46-79588176D0A1}" srcOrd="3" destOrd="0" presId="urn:microsoft.com/office/officeart/2005/8/layout/arrow3"/>
    <dgm:cxn modelId="{F75838D7-3B02-47B8-8208-E4A9EBFEFE70}" type="presParOf" srcId="{4A6F3728-17F0-42C2-AFED-EDA8A272DC18}" destId="{AB46F759-D22F-4E37-994F-68C68B684216}" srcOrd="4" destOrd="0" presId="urn:microsoft.com/office/officeart/2005/8/layout/arrow3"/>
  </dgm:cxnLst>
  <dgm:bg>
    <a:solidFill>
      <a:schemeClr val="bg2"/>
    </a:solidFill>
  </dgm:bg>
  <dgm:whole>
    <a:ln w="1270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7E1CC6-B6D0-4960-9E3D-6458AE5B393B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13DA42-808B-4B37-A9CE-1718CFC59D55}">
      <dgm:prSet phldrT="[Text]"/>
      <dgm:spPr/>
      <dgm:t>
        <a:bodyPr/>
        <a:lstStyle/>
        <a:p>
          <a:r>
            <a:rPr lang="en-US" dirty="0" smtClean="0"/>
            <a:t>Behavior</a:t>
          </a:r>
          <a:endParaRPr lang="en-US" dirty="0"/>
        </a:p>
      </dgm:t>
    </dgm:pt>
    <dgm:pt modelId="{34388FDB-1B61-4508-9967-2852AA9574BA}" type="parTrans" cxnId="{6860B01D-A857-434F-926D-8E5BC5E2ACDF}">
      <dgm:prSet/>
      <dgm:spPr/>
      <dgm:t>
        <a:bodyPr/>
        <a:lstStyle/>
        <a:p>
          <a:endParaRPr lang="en-US"/>
        </a:p>
      </dgm:t>
    </dgm:pt>
    <dgm:pt modelId="{FFFFB7D4-8427-4AA7-9867-962ACEFF7437}" type="sibTrans" cxnId="{6860B01D-A857-434F-926D-8E5BC5E2ACDF}">
      <dgm:prSet/>
      <dgm:spPr/>
      <dgm:t>
        <a:bodyPr/>
        <a:lstStyle/>
        <a:p>
          <a:endParaRPr lang="en-US"/>
        </a:p>
      </dgm:t>
    </dgm:pt>
    <dgm:pt modelId="{00608FF0-5D7E-4D34-92FF-C685E4A2E0F9}">
      <dgm:prSet phldrT="[Text]"/>
      <dgm:spPr/>
      <dgm:t>
        <a:bodyPr/>
        <a:lstStyle/>
        <a:p>
          <a:r>
            <a:rPr lang="en-US" dirty="0" smtClean="0"/>
            <a:t>Event</a:t>
          </a:r>
          <a:endParaRPr lang="en-US" dirty="0"/>
        </a:p>
      </dgm:t>
    </dgm:pt>
    <dgm:pt modelId="{D8742649-D459-4A88-90C5-684ED82A28CC}" type="parTrans" cxnId="{DAC095F5-0DA0-4C61-9E79-BF200C7706C4}">
      <dgm:prSet/>
      <dgm:spPr/>
      <dgm:t>
        <a:bodyPr/>
        <a:lstStyle/>
        <a:p>
          <a:endParaRPr lang="en-US"/>
        </a:p>
      </dgm:t>
    </dgm:pt>
    <dgm:pt modelId="{84C3453F-DEBC-4420-9D02-14DEEFF4F809}" type="sibTrans" cxnId="{DAC095F5-0DA0-4C61-9E79-BF200C7706C4}">
      <dgm:prSet/>
      <dgm:spPr/>
      <dgm:t>
        <a:bodyPr/>
        <a:lstStyle/>
        <a:p>
          <a:endParaRPr lang="en-US"/>
        </a:p>
      </dgm:t>
    </dgm:pt>
    <dgm:pt modelId="{4A6F3728-17F0-42C2-AFED-EDA8A272DC18}" type="pres">
      <dgm:prSet presAssocID="{447E1CC6-B6D0-4960-9E3D-6458AE5B393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B71BDC-5C07-4A9A-959F-CD2FB7175C71}" type="pres">
      <dgm:prSet presAssocID="{447E1CC6-B6D0-4960-9E3D-6458AE5B393B}" presName="divider" presStyleLbl="fgShp" presStyleIdx="0" presStyleCnt="1"/>
      <dgm:spPr/>
    </dgm:pt>
    <dgm:pt modelId="{6BC838EA-6A98-4892-A9E9-005B248A9687}" type="pres">
      <dgm:prSet presAssocID="{BF13DA42-808B-4B37-A9CE-1718CFC59D55}" presName="downArrow" presStyleLbl="node1" presStyleIdx="0" presStyleCnt="2"/>
      <dgm:spPr/>
    </dgm:pt>
    <dgm:pt modelId="{FE96BA90-1EA6-49FF-8E23-E9ACEA00352E}" type="pres">
      <dgm:prSet presAssocID="{BF13DA42-808B-4B37-A9CE-1718CFC59D55}" presName="downArrowText" presStyleLbl="revTx" presStyleIdx="0" presStyleCnt="2" custScaleX="152440" custLinFactNeighborX="-5109" custLinFactNeighborY="1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01BF3-6836-4E79-BA46-79588176D0A1}" type="pres">
      <dgm:prSet presAssocID="{00608FF0-5D7E-4D34-92FF-C685E4A2E0F9}" presName="upArrow" presStyleLbl="node1" presStyleIdx="1" presStyleCnt="2"/>
      <dgm:spPr/>
    </dgm:pt>
    <dgm:pt modelId="{AB46F759-D22F-4E37-994F-68C68B684216}" type="pres">
      <dgm:prSet presAssocID="{00608FF0-5D7E-4D34-92FF-C685E4A2E0F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0CAFD4-49AD-4C52-B062-3A5EB8611964}" type="presOf" srcId="{BF13DA42-808B-4B37-A9CE-1718CFC59D55}" destId="{FE96BA90-1EA6-49FF-8E23-E9ACEA00352E}" srcOrd="0" destOrd="0" presId="urn:microsoft.com/office/officeart/2005/8/layout/arrow3"/>
    <dgm:cxn modelId="{DAC095F5-0DA0-4C61-9E79-BF200C7706C4}" srcId="{447E1CC6-B6D0-4960-9E3D-6458AE5B393B}" destId="{00608FF0-5D7E-4D34-92FF-C685E4A2E0F9}" srcOrd="1" destOrd="0" parTransId="{D8742649-D459-4A88-90C5-684ED82A28CC}" sibTransId="{84C3453F-DEBC-4420-9D02-14DEEFF4F809}"/>
    <dgm:cxn modelId="{A77AE236-3E8F-4474-8D54-6BD5D502BF31}" type="presOf" srcId="{447E1CC6-B6D0-4960-9E3D-6458AE5B393B}" destId="{4A6F3728-17F0-42C2-AFED-EDA8A272DC18}" srcOrd="0" destOrd="0" presId="urn:microsoft.com/office/officeart/2005/8/layout/arrow3"/>
    <dgm:cxn modelId="{F1216947-DF19-4A1A-9F37-DDC80F3B0125}" type="presOf" srcId="{00608FF0-5D7E-4D34-92FF-C685E4A2E0F9}" destId="{AB46F759-D22F-4E37-994F-68C68B684216}" srcOrd="0" destOrd="0" presId="urn:microsoft.com/office/officeart/2005/8/layout/arrow3"/>
    <dgm:cxn modelId="{6860B01D-A857-434F-926D-8E5BC5E2ACDF}" srcId="{447E1CC6-B6D0-4960-9E3D-6458AE5B393B}" destId="{BF13DA42-808B-4B37-A9CE-1718CFC59D55}" srcOrd="0" destOrd="0" parTransId="{34388FDB-1B61-4508-9967-2852AA9574BA}" sibTransId="{FFFFB7D4-8427-4AA7-9867-962ACEFF7437}"/>
    <dgm:cxn modelId="{BE363538-26F3-4B0F-983D-32ADDB915A75}" type="presParOf" srcId="{4A6F3728-17F0-42C2-AFED-EDA8A272DC18}" destId="{6EB71BDC-5C07-4A9A-959F-CD2FB7175C71}" srcOrd="0" destOrd="0" presId="urn:microsoft.com/office/officeart/2005/8/layout/arrow3"/>
    <dgm:cxn modelId="{8AA8C8F9-E7A0-481B-879A-F68B34D64CBC}" type="presParOf" srcId="{4A6F3728-17F0-42C2-AFED-EDA8A272DC18}" destId="{6BC838EA-6A98-4892-A9E9-005B248A9687}" srcOrd="1" destOrd="0" presId="urn:microsoft.com/office/officeart/2005/8/layout/arrow3"/>
    <dgm:cxn modelId="{E6611588-42D5-4F57-A45E-808A82633EB2}" type="presParOf" srcId="{4A6F3728-17F0-42C2-AFED-EDA8A272DC18}" destId="{FE96BA90-1EA6-49FF-8E23-E9ACEA00352E}" srcOrd="2" destOrd="0" presId="urn:microsoft.com/office/officeart/2005/8/layout/arrow3"/>
    <dgm:cxn modelId="{DA4F3606-F515-4E93-98FF-266400721853}" type="presParOf" srcId="{4A6F3728-17F0-42C2-AFED-EDA8A272DC18}" destId="{16501BF3-6836-4E79-BA46-79588176D0A1}" srcOrd="3" destOrd="0" presId="urn:microsoft.com/office/officeart/2005/8/layout/arrow3"/>
    <dgm:cxn modelId="{B0C778AC-D2B3-4EBF-814E-6C7284765EAF}" type="presParOf" srcId="{4A6F3728-17F0-42C2-AFED-EDA8A272DC18}" destId="{AB46F759-D22F-4E37-994F-68C68B684216}" srcOrd="4" destOrd="0" presId="urn:microsoft.com/office/officeart/2005/8/layout/arrow3"/>
  </dgm:cxnLst>
  <dgm:bg>
    <a:solidFill>
      <a:schemeClr val="bg2"/>
    </a:solidFill>
  </dgm:bg>
  <dgm:whole>
    <a:ln w="12700"/>
  </dgm:whole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C7EC2C2-4372-41C0-90F3-F69D3090676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B10B46F-03BD-47CA-8227-425D5DF9F450}">
      <dgm:prSet phldrT="[Text]"/>
      <dgm:spPr/>
      <dgm:t>
        <a:bodyPr/>
        <a:lstStyle/>
        <a:p>
          <a:r>
            <a:rPr lang="en-US" dirty="0" smtClean="0"/>
            <a:t>Me</a:t>
          </a:r>
          <a:endParaRPr lang="en-US" dirty="0"/>
        </a:p>
      </dgm:t>
    </dgm:pt>
    <dgm:pt modelId="{E7977C74-9908-44A9-A5E4-45D2836E7FB0}" type="parTrans" cxnId="{FA53AE5F-03C5-4F45-894B-5B694C6C899A}">
      <dgm:prSet/>
      <dgm:spPr/>
      <dgm:t>
        <a:bodyPr/>
        <a:lstStyle/>
        <a:p>
          <a:endParaRPr lang="en-US"/>
        </a:p>
      </dgm:t>
    </dgm:pt>
    <dgm:pt modelId="{57535056-D89E-4AE8-B86E-6EAB3BEED458}" type="sibTrans" cxnId="{FA53AE5F-03C5-4F45-894B-5B694C6C899A}">
      <dgm:prSet/>
      <dgm:spPr/>
      <dgm:t>
        <a:bodyPr/>
        <a:lstStyle/>
        <a:p>
          <a:endParaRPr lang="en-US"/>
        </a:p>
      </dgm:t>
    </dgm:pt>
    <dgm:pt modelId="{81B43C11-167E-4F4F-AC5F-9843C3CBC0A2}">
      <dgm:prSet phldrT="[Text]"/>
      <dgm:spPr/>
      <dgm:t>
        <a:bodyPr/>
        <a:lstStyle/>
        <a:p>
          <a:r>
            <a:rPr lang="en-US" dirty="0" smtClean="0"/>
            <a:t>Us</a:t>
          </a:r>
          <a:endParaRPr lang="en-US" dirty="0"/>
        </a:p>
      </dgm:t>
    </dgm:pt>
    <dgm:pt modelId="{F4D64524-29DE-4B09-9CD6-91FD314937FD}" type="parTrans" cxnId="{6DBA8F69-15A4-4260-8817-03184609D037}">
      <dgm:prSet/>
      <dgm:spPr/>
      <dgm:t>
        <a:bodyPr/>
        <a:lstStyle/>
        <a:p>
          <a:endParaRPr lang="en-US"/>
        </a:p>
      </dgm:t>
    </dgm:pt>
    <dgm:pt modelId="{5D3FC966-26F9-4250-932E-FFE84E696677}" type="sibTrans" cxnId="{6DBA8F69-15A4-4260-8817-03184609D037}">
      <dgm:prSet/>
      <dgm:spPr/>
      <dgm:t>
        <a:bodyPr/>
        <a:lstStyle/>
        <a:p>
          <a:endParaRPr lang="en-US"/>
        </a:p>
      </dgm:t>
    </dgm:pt>
    <dgm:pt modelId="{8E2B2C66-7B66-4971-9359-4BC69B7A61AA}">
      <dgm:prSet phldrT="[Text]"/>
      <dgm:spPr/>
      <dgm:t>
        <a:bodyPr/>
        <a:lstStyle/>
        <a:p>
          <a:r>
            <a:rPr lang="en-US" dirty="0" smtClean="0"/>
            <a:t>You</a:t>
          </a:r>
          <a:endParaRPr lang="en-US" dirty="0"/>
        </a:p>
      </dgm:t>
    </dgm:pt>
    <dgm:pt modelId="{2AA7EF0D-B1E3-4567-B44C-3C752E5448BF}" type="parTrans" cxnId="{59EB7ED4-C7A2-42DD-9A6A-5BC41DDA584E}">
      <dgm:prSet/>
      <dgm:spPr/>
      <dgm:t>
        <a:bodyPr/>
        <a:lstStyle/>
        <a:p>
          <a:endParaRPr lang="en-US"/>
        </a:p>
      </dgm:t>
    </dgm:pt>
    <dgm:pt modelId="{72AA39F2-9367-48DF-AC6E-C6F9AD097064}" type="sibTrans" cxnId="{59EB7ED4-C7A2-42DD-9A6A-5BC41DDA584E}">
      <dgm:prSet/>
      <dgm:spPr/>
      <dgm:t>
        <a:bodyPr/>
        <a:lstStyle/>
        <a:p>
          <a:endParaRPr lang="en-US"/>
        </a:p>
      </dgm:t>
    </dgm:pt>
    <dgm:pt modelId="{DF64DCA6-F6AF-4B9A-955B-064621616C6E}" type="pres">
      <dgm:prSet presAssocID="{FC7EC2C2-4372-41C0-90F3-F69D3090676A}" presName="compositeShape" presStyleCnt="0">
        <dgm:presLayoutVars>
          <dgm:chMax val="7"/>
          <dgm:dir/>
          <dgm:resizeHandles val="exact"/>
        </dgm:presLayoutVars>
      </dgm:prSet>
      <dgm:spPr/>
    </dgm:pt>
    <dgm:pt modelId="{B1BACD0D-063B-4167-BC00-9F49127C655B}" type="pres">
      <dgm:prSet presAssocID="{FB10B46F-03BD-47CA-8227-425D5DF9F450}" presName="circ1" presStyleLbl="vennNode1" presStyleIdx="0" presStyleCnt="3"/>
      <dgm:spPr/>
      <dgm:t>
        <a:bodyPr/>
        <a:lstStyle/>
        <a:p>
          <a:endParaRPr lang="en-US"/>
        </a:p>
      </dgm:t>
    </dgm:pt>
    <dgm:pt modelId="{D79A9A0B-1BE8-4EB3-9A7F-653E7AF8005E}" type="pres">
      <dgm:prSet presAssocID="{FB10B46F-03BD-47CA-8227-425D5DF9F45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A7C3B-3B0F-4B25-BF13-78E30D760EBF}" type="pres">
      <dgm:prSet presAssocID="{81B43C11-167E-4F4F-AC5F-9843C3CBC0A2}" presName="circ2" presStyleLbl="vennNode1" presStyleIdx="1" presStyleCnt="3"/>
      <dgm:spPr/>
      <dgm:t>
        <a:bodyPr/>
        <a:lstStyle/>
        <a:p>
          <a:endParaRPr lang="en-US"/>
        </a:p>
      </dgm:t>
    </dgm:pt>
    <dgm:pt modelId="{87B62AB9-C253-491D-AF32-99D6304717F1}" type="pres">
      <dgm:prSet presAssocID="{81B43C11-167E-4F4F-AC5F-9843C3CBC0A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09890-E487-4E37-B75F-C9E1095B3732}" type="pres">
      <dgm:prSet presAssocID="{8E2B2C66-7B66-4971-9359-4BC69B7A61AA}" presName="circ3" presStyleLbl="vennNode1" presStyleIdx="2" presStyleCnt="3" custLinFactNeighborX="-1641" custLinFactNeighborY="-375"/>
      <dgm:spPr/>
      <dgm:t>
        <a:bodyPr/>
        <a:lstStyle/>
        <a:p>
          <a:endParaRPr lang="en-US"/>
        </a:p>
      </dgm:t>
    </dgm:pt>
    <dgm:pt modelId="{8163DBE3-E985-40C3-9A67-7A641A1C407D}" type="pres">
      <dgm:prSet presAssocID="{8E2B2C66-7B66-4971-9359-4BC69B7A61A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EB7ED4-C7A2-42DD-9A6A-5BC41DDA584E}" srcId="{FC7EC2C2-4372-41C0-90F3-F69D3090676A}" destId="{8E2B2C66-7B66-4971-9359-4BC69B7A61AA}" srcOrd="2" destOrd="0" parTransId="{2AA7EF0D-B1E3-4567-B44C-3C752E5448BF}" sibTransId="{72AA39F2-9367-48DF-AC6E-C6F9AD097064}"/>
    <dgm:cxn modelId="{2431DFC5-F96D-44FF-93B6-36EFDCC7300A}" type="presOf" srcId="{FB10B46F-03BD-47CA-8227-425D5DF9F450}" destId="{D79A9A0B-1BE8-4EB3-9A7F-653E7AF8005E}" srcOrd="1" destOrd="0" presId="urn:microsoft.com/office/officeart/2005/8/layout/venn1"/>
    <dgm:cxn modelId="{058B6376-B038-44A1-BFBD-444428C8F6C6}" type="presOf" srcId="{81B43C11-167E-4F4F-AC5F-9843C3CBC0A2}" destId="{87B62AB9-C253-491D-AF32-99D6304717F1}" srcOrd="1" destOrd="0" presId="urn:microsoft.com/office/officeart/2005/8/layout/venn1"/>
    <dgm:cxn modelId="{3B23E9CF-5019-42FC-91AD-7C0A1887CFFF}" type="presOf" srcId="{8E2B2C66-7B66-4971-9359-4BC69B7A61AA}" destId="{E1F09890-E487-4E37-B75F-C9E1095B3732}" srcOrd="0" destOrd="0" presId="urn:microsoft.com/office/officeart/2005/8/layout/venn1"/>
    <dgm:cxn modelId="{C0E61A80-BB04-44D4-AE5E-DE1D8B007BEC}" type="presOf" srcId="{FB10B46F-03BD-47CA-8227-425D5DF9F450}" destId="{B1BACD0D-063B-4167-BC00-9F49127C655B}" srcOrd="0" destOrd="0" presId="urn:microsoft.com/office/officeart/2005/8/layout/venn1"/>
    <dgm:cxn modelId="{A3BBB396-798D-4576-8425-FDB890960DF7}" type="presOf" srcId="{81B43C11-167E-4F4F-AC5F-9843C3CBC0A2}" destId="{712A7C3B-3B0F-4B25-BF13-78E30D760EBF}" srcOrd="0" destOrd="0" presId="urn:microsoft.com/office/officeart/2005/8/layout/venn1"/>
    <dgm:cxn modelId="{2F3E9F94-C4D6-4090-A24A-486FA6CF2D18}" type="presOf" srcId="{8E2B2C66-7B66-4971-9359-4BC69B7A61AA}" destId="{8163DBE3-E985-40C3-9A67-7A641A1C407D}" srcOrd="1" destOrd="0" presId="urn:microsoft.com/office/officeart/2005/8/layout/venn1"/>
    <dgm:cxn modelId="{BB78A4E0-C829-4A6D-96FA-C41C5B461735}" type="presOf" srcId="{FC7EC2C2-4372-41C0-90F3-F69D3090676A}" destId="{DF64DCA6-F6AF-4B9A-955B-064621616C6E}" srcOrd="0" destOrd="0" presId="urn:microsoft.com/office/officeart/2005/8/layout/venn1"/>
    <dgm:cxn modelId="{FA53AE5F-03C5-4F45-894B-5B694C6C899A}" srcId="{FC7EC2C2-4372-41C0-90F3-F69D3090676A}" destId="{FB10B46F-03BD-47CA-8227-425D5DF9F450}" srcOrd="0" destOrd="0" parTransId="{E7977C74-9908-44A9-A5E4-45D2836E7FB0}" sibTransId="{57535056-D89E-4AE8-B86E-6EAB3BEED458}"/>
    <dgm:cxn modelId="{6DBA8F69-15A4-4260-8817-03184609D037}" srcId="{FC7EC2C2-4372-41C0-90F3-F69D3090676A}" destId="{81B43C11-167E-4F4F-AC5F-9843C3CBC0A2}" srcOrd="1" destOrd="0" parTransId="{F4D64524-29DE-4B09-9CD6-91FD314937FD}" sibTransId="{5D3FC966-26F9-4250-932E-FFE84E696677}"/>
    <dgm:cxn modelId="{329D9662-C944-4DA0-AC53-BD698DB88453}" type="presParOf" srcId="{DF64DCA6-F6AF-4B9A-955B-064621616C6E}" destId="{B1BACD0D-063B-4167-BC00-9F49127C655B}" srcOrd="0" destOrd="0" presId="urn:microsoft.com/office/officeart/2005/8/layout/venn1"/>
    <dgm:cxn modelId="{6BA8D394-F50E-49C9-8D56-688605364ACD}" type="presParOf" srcId="{DF64DCA6-F6AF-4B9A-955B-064621616C6E}" destId="{D79A9A0B-1BE8-4EB3-9A7F-653E7AF8005E}" srcOrd="1" destOrd="0" presId="urn:microsoft.com/office/officeart/2005/8/layout/venn1"/>
    <dgm:cxn modelId="{9F5B395F-9FB7-4676-BCAD-0BD42FDC98A4}" type="presParOf" srcId="{DF64DCA6-F6AF-4B9A-955B-064621616C6E}" destId="{712A7C3B-3B0F-4B25-BF13-78E30D760EBF}" srcOrd="2" destOrd="0" presId="urn:microsoft.com/office/officeart/2005/8/layout/venn1"/>
    <dgm:cxn modelId="{25634F60-864E-4E61-9379-FDAA7E5D0242}" type="presParOf" srcId="{DF64DCA6-F6AF-4B9A-955B-064621616C6E}" destId="{87B62AB9-C253-491D-AF32-99D6304717F1}" srcOrd="3" destOrd="0" presId="urn:microsoft.com/office/officeart/2005/8/layout/venn1"/>
    <dgm:cxn modelId="{34118134-578E-45F0-926F-624EE44084D4}" type="presParOf" srcId="{DF64DCA6-F6AF-4B9A-955B-064621616C6E}" destId="{E1F09890-E487-4E37-B75F-C9E1095B3732}" srcOrd="4" destOrd="0" presId="urn:microsoft.com/office/officeart/2005/8/layout/venn1"/>
    <dgm:cxn modelId="{D61C0E99-6FD1-4AAC-8079-C59430E90927}" type="presParOf" srcId="{DF64DCA6-F6AF-4B9A-955B-064621616C6E}" destId="{8163DBE3-E985-40C3-9A67-7A641A1C407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7E1CC6-B6D0-4960-9E3D-6458AE5B393B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13DA42-808B-4B37-A9CE-1718CFC59D55}">
      <dgm:prSet phldrT="[Text]"/>
      <dgm:spPr/>
      <dgm:t>
        <a:bodyPr/>
        <a:lstStyle/>
        <a:p>
          <a:r>
            <a:rPr lang="en-US" dirty="0" smtClean="0"/>
            <a:t>Cause</a:t>
          </a:r>
          <a:endParaRPr lang="en-US" dirty="0"/>
        </a:p>
      </dgm:t>
    </dgm:pt>
    <dgm:pt modelId="{34388FDB-1B61-4508-9967-2852AA9574BA}" type="parTrans" cxnId="{6860B01D-A857-434F-926D-8E5BC5E2ACDF}">
      <dgm:prSet/>
      <dgm:spPr/>
      <dgm:t>
        <a:bodyPr/>
        <a:lstStyle/>
        <a:p>
          <a:endParaRPr lang="en-US"/>
        </a:p>
      </dgm:t>
    </dgm:pt>
    <dgm:pt modelId="{FFFFB7D4-8427-4AA7-9867-962ACEFF7437}" type="sibTrans" cxnId="{6860B01D-A857-434F-926D-8E5BC5E2ACDF}">
      <dgm:prSet/>
      <dgm:spPr/>
      <dgm:t>
        <a:bodyPr/>
        <a:lstStyle/>
        <a:p>
          <a:endParaRPr lang="en-US"/>
        </a:p>
      </dgm:t>
    </dgm:pt>
    <dgm:pt modelId="{00608FF0-5D7E-4D34-92FF-C685E4A2E0F9}">
      <dgm:prSet phldrT="[Text]"/>
      <dgm:spPr/>
      <dgm:t>
        <a:bodyPr/>
        <a:lstStyle/>
        <a:p>
          <a:r>
            <a:rPr lang="en-US" dirty="0" smtClean="0"/>
            <a:t>Effect</a:t>
          </a:r>
          <a:endParaRPr lang="en-US" dirty="0"/>
        </a:p>
      </dgm:t>
    </dgm:pt>
    <dgm:pt modelId="{D8742649-D459-4A88-90C5-684ED82A28CC}" type="parTrans" cxnId="{DAC095F5-0DA0-4C61-9E79-BF200C7706C4}">
      <dgm:prSet/>
      <dgm:spPr/>
      <dgm:t>
        <a:bodyPr/>
        <a:lstStyle/>
        <a:p>
          <a:endParaRPr lang="en-US"/>
        </a:p>
      </dgm:t>
    </dgm:pt>
    <dgm:pt modelId="{84C3453F-DEBC-4420-9D02-14DEEFF4F809}" type="sibTrans" cxnId="{DAC095F5-0DA0-4C61-9E79-BF200C7706C4}">
      <dgm:prSet/>
      <dgm:spPr/>
      <dgm:t>
        <a:bodyPr/>
        <a:lstStyle/>
        <a:p>
          <a:endParaRPr lang="en-US"/>
        </a:p>
      </dgm:t>
    </dgm:pt>
    <dgm:pt modelId="{4A6F3728-17F0-42C2-AFED-EDA8A272DC18}" type="pres">
      <dgm:prSet presAssocID="{447E1CC6-B6D0-4960-9E3D-6458AE5B393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B71BDC-5C07-4A9A-959F-CD2FB7175C71}" type="pres">
      <dgm:prSet presAssocID="{447E1CC6-B6D0-4960-9E3D-6458AE5B393B}" presName="divider" presStyleLbl="fgShp" presStyleIdx="0" presStyleCnt="1"/>
      <dgm:spPr/>
    </dgm:pt>
    <dgm:pt modelId="{6BC838EA-6A98-4892-A9E9-005B248A9687}" type="pres">
      <dgm:prSet presAssocID="{BF13DA42-808B-4B37-A9CE-1718CFC59D55}" presName="downArrow" presStyleLbl="node1" presStyleIdx="0" presStyleCnt="2"/>
      <dgm:spPr/>
    </dgm:pt>
    <dgm:pt modelId="{FE96BA90-1EA6-49FF-8E23-E9ACEA00352E}" type="pres">
      <dgm:prSet presAssocID="{BF13DA42-808B-4B37-A9CE-1718CFC59D5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01BF3-6836-4E79-BA46-79588176D0A1}" type="pres">
      <dgm:prSet presAssocID="{00608FF0-5D7E-4D34-92FF-C685E4A2E0F9}" presName="upArrow" presStyleLbl="node1" presStyleIdx="1" presStyleCnt="2"/>
      <dgm:spPr/>
    </dgm:pt>
    <dgm:pt modelId="{AB46F759-D22F-4E37-994F-68C68B684216}" type="pres">
      <dgm:prSet presAssocID="{00608FF0-5D7E-4D34-92FF-C685E4A2E0F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00B60D-E104-4E31-8EA0-E5A441DD1760}" type="presOf" srcId="{BF13DA42-808B-4B37-A9CE-1718CFC59D55}" destId="{FE96BA90-1EA6-49FF-8E23-E9ACEA00352E}" srcOrd="0" destOrd="0" presId="urn:microsoft.com/office/officeart/2005/8/layout/arrow3"/>
    <dgm:cxn modelId="{DAC095F5-0DA0-4C61-9E79-BF200C7706C4}" srcId="{447E1CC6-B6D0-4960-9E3D-6458AE5B393B}" destId="{00608FF0-5D7E-4D34-92FF-C685E4A2E0F9}" srcOrd="1" destOrd="0" parTransId="{D8742649-D459-4A88-90C5-684ED82A28CC}" sibTransId="{84C3453F-DEBC-4420-9D02-14DEEFF4F809}"/>
    <dgm:cxn modelId="{D86DE3E1-F8FA-4355-9D54-6F89B1DAB553}" type="presOf" srcId="{447E1CC6-B6D0-4960-9E3D-6458AE5B393B}" destId="{4A6F3728-17F0-42C2-AFED-EDA8A272DC18}" srcOrd="0" destOrd="0" presId="urn:microsoft.com/office/officeart/2005/8/layout/arrow3"/>
    <dgm:cxn modelId="{4D47C87E-8CBB-4923-8BA3-205B488887DB}" type="presOf" srcId="{00608FF0-5D7E-4D34-92FF-C685E4A2E0F9}" destId="{AB46F759-D22F-4E37-994F-68C68B684216}" srcOrd="0" destOrd="0" presId="urn:microsoft.com/office/officeart/2005/8/layout/arrow3"/>
    <dgm:cxn modelId="{6860B01D-A857-434F-926D-8E5BC5E2ACDF}" srcId="{447E1CC6-B6D0-4960-9E3D-6458AE5B393B}" destId="{BF13DA42-808B-4B37-A9CE-1718CFC59D55}" srcOrd="0" destOrd="0" parTransId="{34388FDB-1B61-4508-9967-2852AA9574BA}" sibTransId="{FFFFB7D4-8427-4AA7-9867-962ACEFF7437}"/>
    <dgm:cxn modelId="{A988007A-A8CA-40F8-BAAB-CB68FB6EB9E5}" type="presParOf" srcId="{4A6F3728-17F0-42C2-AFED-EDA8A272DC18}" destId="{6EB71BDC-5C07-4A9A-959F-CD2FB7175C71}" srcOrd="0" destOrd="0" presId="urn:microsoft.com/office/officeart/2005/8/layout/arrow3"/>
    <dgm:cxn modelId="{10CE1615-CBA3-43E8-AC97-97911D6A84D7}" type="presParOf" srcId="{4A6F3728-17F0-42C2-AFED-EDA8A272DC18}" destId="{6BC838EA-6A98-4892-A9E9-005B248A9687}" srcOrd="1" destOrd="0" presId="urn:microsoft.com/office/officeart/2005/8/layout/arrow3"/>
    <dgm:cxn modelId="{B773013F-FBF3-4A34-8386-AC1C31A232BC}" type="presParOf" srcId="{4A6F3728-17F0-42C2-AFED-EDA8A272DC18}" destId="{FE96BA90-1EA6-49FF-8E23-E9ACEA00352E}" srcOrd="2" destOrd="0" presId="urn:microsoft.com/office/officeart/2005/8/layout/arrow3"/>
    <dgm:cxn modelId="{1E52E87D-D377-4149-896A-AAD48D0FACB3}" type="presParOf" srcId="{4A6F3728-17F0-42C2-AFED-EDA8A272DC18}" destId="{16501BF3-6836-4E79-BA46-79588176D0A1}" srcOrd="3" destOrd="0" presId="urn:microsoft.com/office/officeart/2005/8/layout/arrow3"/>
    <dgm:cxn modelId="{3F0C217B-1AF6-4497-8CAE-50119021E85D}" type="presParOf" srcId="{4A6F3728-17F0-42C2-AFED-EDA8A272DC18}" destId="{AB46F759-D22F-4E37-994F-68C68B684216}" srcOrd="4" destOrd="0" presId="urn:microsoft.com/office/officeart/2005/8/layout/arrow3"/>
  </dgm:cxnLst>
  <dgm:bg>
    <a:solidFill>
      <a:schemeClr val="bg2"/>
    </a:solidFill>
  </dgm:bg>
  <dgm:whole>
    <a:ln w="12700"/>
  </dgm:whole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C7EC2C2-4372-41C0-90F3-F69D3090676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B10B46F-03BD-47CA-8227-425D5DF9F450}">
      <dgm:prSet phldrT="[Text]"/>
      <dgm:spPr/>
      <dgm:t>
        <a:bodyPr/>
        <a:lstStyle/>
        <a:p>
          <a:r>
            <a:rPr lang="en-US" dirty="0" smtClean="0"/>
            <a:t>Me</a:t>
          </a:r>
          <a:endParaRPr lang="en-US" dirty="0"/>
        </a:p>
      </dgm:t>
    </dgm:pt>
    <dgm:pt modelId="{E7977C74-9908-44A9-A5E4-45D2836E7FB0}" type="parTrans" cxnId="{FA53AE5F-03C5-4F45-894B-5B694C6C899A}">
      <dgm:prSet/>
      <dgm:spPr/>
      <dgm:t>
        <a:bodyPr/>
        <a:lstStyle/>
        <a:p>
          <a:endParaRPr lang="en-US"/>
        </a:p>
      </dgm:t>
    </dgm:pt>
    <dgm:pt modelId="{57535056-D89E-4AE8-B86E-6EAB3BEED458}" type="sibTrans" cxnId="{FA53AE5F-03C5-4F45-894B-5B694C6C899A}">
      <dgm:prSet/>
      <dgm:spPr/>
      <dgm:t>
        <a:bodyPr/>
        <a:lstStyle/>
        <a:p>
          <a:endParaRPr lang="en-US"/>
        </a:p>
      </dgm:t>
    </dgm:pt>
    <dgm:pt modelId="{81B43C11-167E-4F4F-AC5F-9843C3CBC0A2}">
      <dgm:prSet phldrT="[Text]"/>
      <dgm:spPr/>
      <dgm:t>
        <a:bodyPr/>
        <a:lstStyle/>
        <a:p>
          <a:r>
            <a:rPr lang="en-US" dirty="0" smtClean="0"/>
            <a:t>Us</a:t>
          </a:r>
          <a:endParaRPr lang="en-US" dirty="0"/>
        </a:p>
      </dgm:t>
    </dgm:pt>
    <dgm:pt modelId="{F4D64524-29DE-4B09-9CD6-91FD314937FD}" type="parTrans" cxnId="{6DBA8F69-15A4-4260-8817-03184609D037}">
      <dgm:prSet/>
      <dgm:spPr/>
      <dgm:t>
        <a:bodyPr/>
        <a:lstStyle/>
        <a:p>
          <a:endParaRPr lang="en-US"/>
        </a:p>
      </dgm:t>
    </dgm:pt>
    <dgm:pt modelId="{5D3FC966-26F9-4250-932E-FFE84E696677}" type="sibTrans" cxnId="{6DBA8F69-15A4-4260-8817-03184609D037}">
      <dgm:prSet/>
      <dgm:spPr/>
      <dgm:t>
        <a:bodyPr/>
        <a:lstStyle/>
        <a:p>
          <a:endParaRPr lang="en-US"/>
        </a:p>
      </dgm:t>
    </dgm:pt>
    <dgm:pt modelId="{8E2B2C66-7B66-4971-9359-4BC69B7A61AA}">
      <dgm:prSet phldrT="[Text]"/>
      <dgm:spPr/>
      <dgm:t>
        <a:bodyPr/>
        <a:lstStyle/>
        <a:p>
          <a:r>
            <a:rPr lang="en-US" dirty="0" smtClean="0"/>
            <a:t>You</a:t>
          </a:r>
          <a:endParaRPr lang="en-US" dirty="0"/>
        </a:p>
      </dgm:t>
    </dgm:pt>
    <dgm:pt modelId="{2AA7EF0D-B1E3-4567-B44C-3C752E5448BF}" type="parTrans" cxnId="{59EB7ED4-C7A2-42DD-9A6A-5BC41DDA584E}">
      <dgm:prSet/>
      <dgm:spPr/>
      <dgm:t>
        <a:bodyPr/>
        <a:lstStyle/>
        <a:p>
          <a:endParaRPr lang="en-US"/>
        </a:p>
      </dgm:t>
    </dgm:pt>
    <dgm:pt modelId="{72AA39F2-9367-48DF-AC6E-C6F9AD097064}" type="sibTrans" cxnId="{59EB7ED4-C7A2-42DD-9A6A-5BC41DDA584E}">
      <dgm:prSet/>
      <dgm:spPr/>
      <dgm:t>
        <a:bodyPr/>
        <a:lstStyle/>
        <a:p>
          <a:endParaRPr lang="en-US"/>
        </a:p>
      </dgm:t>
    </dgm:pt>
    <dgm:pt modelId="{DF64DCA6-F6AF-4B9A-955B-064621616C6E}" type="pres">
      <dgm:prSet presAssocID="{FC7EC2C2-4372-41C0-90F3-F69D3090676A}" presName="compositeShape" presStyleCnt="0">
        <dgm:presLayoutVars>
          <dgm:chMax val="7"/>
          <dgm:dir/>
          <dgm:resizeHandles val="exact"/>
        </dgm:presLayoutVars>
      </dgm:prSet>
      <dgm:spPr/>
    </dgm:pt>
    <dgm:pt modelId="{B1BACD0D-063B-4167-BC00-9F49127C655B}" type="pres">
      <dgm:prSet presAssocID="{FB10B46F-03BD-47CA-8227-425D5DF9F450}" presName="circ1" presStyleLbl="vennNode1" presStyleIdx="0" presStyleCnt="3"/>
      <dgm:spPr/>
      <dgm:t>
        <a:bodyPr/>
        <a:lstStyle/>
        <a:p>
          <a:endParaRPr lang="en-US"/>
        </a:p>
      </dgm:t>
    </dgm:pt>
    <dgm:pt modelId="{D79A9A0B-1BE8-4EB3-9A7F-653E7AF8005E}" type="pres">
      <dgm:prSet presAssocID="{FB10B46F-03BD-47CA-8227-425D5DF9F45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A7C3B-3B0F-4B25-BF13-78E30D760EBF}" type="pres">
      <dgm:prSet presAssocID="{81B43C11-167E-4F4F-AC5F-9843C3CBC0A2}" presName="circ2" presStyleLbl="vennNode1" presStyleIdx="1" presStyleCnt="3"/>
      <dgm:spPr/>
      <dgm:t>
        <a:bodyPr/>
        <a:lstStyle/>
        <a:p>
          <a:endParaRPr lang="en-US"/>
        </a:p>
      </dgm:t>
    </dgm:pt>
    <dgm:pt modelId="{87B62AB9-C253-491D-AF32-99D6304717F1}" type="pres">
      <dgm:prSet presAssocID="{81B43C11-167E-4F4F-AC5F-9843C3CBC0A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09890-E487-4E37-B75F-C9E1095B3732}" type="pres">
      <dgm:prSet presAssocID="{8E2B2C66-7B66-4971-9359-4BC69B7A61AA}" presName="circ3" presStyleLbl="vennNode1" presStyleIdx="2" presStyleCnt="3" custLinFactNeighborX="-1641" custLinFactNeighborY="-375"/>
      <dgm:spPr/>
      <dgm:t>
        <a:bodyPr/>
        <a:lstStyle/>
        <a:p>
          <a:endParaRPr lang="en-US"/>
        </a:p>
      </dgm:t>
    </dgm:pt>
    <dgm:pt modelId="{8163DBE3-E985-40C3-9A67-7A641A1C407D}" type="pres">
      <dgm:prSet presAssocID="{8E2B2C66-7B66-4971-9359-4BC69B7A61A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BFFD3E-FF20-4160-9DDE-371224628F73}" type="presOf" srcId="{8E2B2C66-7B66-4971-9359-4BC69B7A61AA}" destId="{E1F09890-E487-4E37-B75F-C9E1095B3732}" srcOrd="0" destOrd="0" presId="urn:microsoft.com/office/officeart/2005/8/layout/venn1"/>
    <dgm:cxn modelId="{59EB7ED4-C7A2-42DD-9A6A-5BC41DDA584E}" srcId="{FC7EC2C2-4372-41C0-90F3-F69D3090676A}" destId="{8E2B2C66-7B66-4971-9359-4BC69B7A61AA}" srcOrd="2" destOrd="0" parTransId="{2AA7EF0D-B1E3-4567-B44C-3C752E5448BF}" sibTransId="{72AA39F2-9367-48DF-AC6E-C6F9AD097064}"/>
    <dgm:cxn modelId="{11977FAD-DEF2-46FD-8233-F6900DCA2B2E}" type="presOf" srcId="{81B43C11-167E-4F4F-AC5F-9843C3CBC0A2}" destId="{712A7C3B-3B0F-4B25-BF13-78E30D760EBF}" srcOrd="0" destOrd="0" presId="urn:microsoft.com/office/officeart/2005/8/layout/venn1"/>
    <dgm:cxn modelId="{2A80F76C-4755-4AAC-B960-EE483ED68810}" type="presOf" srcId="{81B43C11-167E-4F4F-AC5F-9843C3CBC0A2}" destId="{87B62AB9-C253-491D-AF32-99D6304717F1}" srcOrd="1" destOrd="0" presId="urn:microsoft.com/office/officeart/2005/8/layout/venn1"/>
    <dgm:cxn modelId="{A33E2BD9-06B3-4C33-8C15-11045664A5D6}" type="presOf" srcId="{FB10B46F-03BD-47CA-8227-425D5DF9F450}" destId="{B1BACD0D-063B-4167-BC00-9F49127C655B}" srcOrd="0" destOrd="0" presId="urn:microsoft.com/office/officeart/2005/8/layout/venn1"/>
    <dgm:cxn modelId="{B44B8230-9E43-46D7-8877-ABF1B72D1A6E}" type="presOf" srcId="{8E2B2C66-7B66-4971-9359-4BC69B7A61AA}" destId="{8163DBE3-E985-40C3-9A67-7A641A1C407D}" srcOrd="1" destOrd="0" presId="urn:microsoft.com/office/officeart/2005/8/layout/venn1"/>
    <dgm:cxn modelId="{FA53AE5F-03C5-4F45-894B-5B694C6C899A}" srcId="{FC7EC2C2-4372-41C0-90F3-F69D3090676A}" destId="{FB10B46F-03BD-47CA-8227-425D5DF9F450}" srcOrd="0" destOrd="0" parTransId="{E7977C74-9908-44A9-A5E4-45D2836E7FB0}" sibTransId="{57535056-D89E-4AE8-B86E-6EAB3BEED458}"/>
    <dgm:cxn modelId="{163249FC-9F16-4E31-8504-4E59787D1B13}" type="presOf" srcId="{FB10B46F-03BD-47CA-8227-425D5DF9F450}" destId="{D79A9A0B-1BE8-4EB3-9A7F-653E7AF8005E}" srcOrd="1" destOrd="0" presId="urn:microsoft.com/office/officeart/2005/8/layout/venn1"/>
    <dgm:cxn modelId="{C77F7B3A-BF3A-4005-BE7C-184E3407ADB0}" type="presOf" srcId="{FC7EC2C2-4372-41C0-90F3-F69D3090676A}" destId="{DF64DCA6-F6AF-4B9A-955B-064621616C6E}" srcOrd="0" destOrd="0" presId="urn:microsoft.com/office/officeart/2005/8/layout/venn1"/>
    <dgm:cxn modelId="{6DBA8F69-15A4-4260-8817-03184609D037}" srcId="{FC7EC2C2-4372-41C0-90F3-F69D3090676A}" destId="{81B43C11-167E-4F4F-AC5F-9843C3CBC0A2}" srcOrd="1" destOrd="0" parTransId="{F4D64524-29DE-4B09-9CD6-91FD314937FD}" sibTransId="{5D3FC966-26F9-4250-932E-FFE84E696677}"/>
    <dgm:cxn modelId="{E9AE5F5B-42A6-4F41-86DE-A82CF97629C3}" type="presParOf" srcId="{DF64DCA6-F6AF-4B9A-955B-064621616C6E}" destId="{B1BACD0D-063B-4167-BC00-9F49127C655B}" srcOrd="0" destOrd="0" presId="urn:microsoft.com/office/officeart/2005/8/layout/venn1"/>
    <dgm:cxn modelId="{F1BDBD06-6EFC-4196-B0BA-B7ED2261547E}" type="presParOf" srcId="{DF64DCA6-F6AF-4B9A-955B-064621616C6E}" destId="{D79A9A0B-1BE8-4EB3-9A7F-653E7AF8005E}" srcOrd="1" destOrd="0" presId="urn:microsoft.com/office/officeart/2005/8/layout/venn1"/>
    <dgm:cxn modelId="{FADC585C-982B-4782-BBBF-94D63D257ECF}" type="presParOf" srcId="{DF64DCA6-F6AF-4B9A-955B-064621616C6E}" destId="{712A7C3B-3B0F-4B25-BF13-78E30D760EBF}" srcOrd="2" destOrd="0" presId="urn:microsoft.com/office/officeart/2005/8/layout/venn1"/>
    <dgm:cxn modelId="{0AFB4750-F9F5-417E-AF81-AEF0358F21F8}" type="presParOf" srcId="{DF64DCA6-F6AF-4B9A-955B-064621616C6E}" destId="{87B62AB9-C253-491D-AF32-99D6304717F1}" srcOrd="3" destOrd="0" presId="urn:microsoft.com/office/officeart/2005/8/layout/venn1"/>
    <dgm:cxn modelId="{0473E6F9-6658-4702-85CA-3E51CD3524A2}" type="presParOf" srcId="{DF64DCA6-F6AF-4B9A-955B-064621616C6E}" destId="{E1F09890-E487-4E37-B75F-C9E1095B3732}" srcOrd="4" destOrd="0" presId="urn:microsoft.com/office/officeart/2005/8/layout/venn1"/>
    <dgm:cxn modelId="{A34A4810-B341-49C0-B19F-AF2B0010CFE3}" type="presParOf" srcId="{DF64DCA6-F6AF-4B9A-955B-064621616C6E}" destId="{8163DBE3-E985-40C3-9A67-7A641A1C407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B71BDC-5C07-4A9A-959F-CD2FB7175C71}">
      <dsp:nvSpPr>
        <dsp:cNvPr id="0" name=""/>
        <dsp:cNvSpPr/>
      </dsp:nvSpPr>
      <dsp:spPr>
        <a:xfrm rot="21300000">
          <a:off x="6633" y="693803"/>
          <a:ext cx="1282132" cy="208210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838EA-6A98-4892-A9E9-005B248A9687}">
      <dsp:nvSpPr>
        <dsp:cNvPr id="0" name=""/>
        <dsp:cNvSpPr/>
      </dsp:nvSpPr>
      <dsp:spPr>
        <a:xfrm>
          <a:off x="155448" y="79790"/>
          <a:ext cx="388620" cy="638326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6BA90-1EA6-49FF-8E23-E9ACEA00352E}">
      <dsp:nvSpPr>
        <dsp:cNvPr id="0" name=""/>
        <dsp:cNvSpPr/>
      </dsp:nvSpPr>
      <dsp:spPr>
        <a:xfrm>
          <a:off x="686562" y="0"/>
          <a:ext cx="414528" cy="670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Cause</a:t>
          </a:r>
          <a:endParaRPr lang="en-US" sz="800" kern="1200" dirty="0"/>
        </a:p>
      </dsp:txBody>
      <dsp:txXfrm>
        <a:off x="686562" y="0"/>
        <a:ext cx="414528" cy="670243"/>
      </dsp:txXfrm>
    </dsp:sp>
    <dsp:sp modelId="{16501BF3-6836-4E79-BA46-79588176D0A1}">
      <dsp:nvSpPr>
        <dsp:cNvPr id="0" name=""/>
        <dsp:cNvSpPr/>
      </dsp:nvSpPr>
      <dsp:spPr>
        <a:xfrm>
          <a:off x="751332" y="877699"/>
          <a:ext cx="388620" cy="638326"/>
        </a:xfrm>
        <a:prstGeom prst="upArrow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6F759-D22F-4E37-994F-68C68B684216}">
      <dsp:nvSpPr>
        <dsp:cNvPr id="0" name=""/>
        <dsp:cNvSpPr/>
      </dsp:nvSpPr>
      <dsp:spPr>
        <a:xfrm>
          <a:off x="194310" y="925573"/>
          <a:ext cx="414528" cy="670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Effect</a:t>
          </a:r>
          <a:endParaRPr lang="en-US" sz="800" kern="1200" dirty="0"/>
        </a:p>
      </dsp:txBody>
      <dsp:txXfrm>
        <a:off x="194310" y="925573"/>
        <a:ext cx="414528" cy="6702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BACD0D-063B-4167-BC00-9F49127C655B}">
      <dsp:nvSpPr>
        <dsp:cNvPr id="0" name=""/>
        <dsp:cNvSpPr/>
      </dsp:nvSpPr>
      <dsp:spPr>
        <a:xfrm>
          <a:off x="329611" y="16387"/>
          <a:ext cx="786597" cy="786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Me</a:t>
          </a:r>
          <a:endParaRPr lang="en-US" sz="2200" kern="1200" dirty="0"/>
        </a:p>
      </dsp:txBody>
      <dsp:txXfrm>
        <a:off x="434491" y="154041"/>
        <a:ext cx="576837" cy="353968"/>
      </dsp:txXfrm>
    </dsp:sp>
    <dsp:sp modelId="{712A7C3B-3B0F-4B25-BF13-78E30D760EBF}">
      <dsp:nvSpPr>
        <dsp:cNvPr id="0" name=""/>
        <dsp:cNvSpPr/>
      </dsp:nvSpPr>
      <dsp:spPr>
        <a:xfrm>
          <a:off x="613442" y="508010"/>
          <a:ext cx="786597" cy="786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Us</a:t>
          </a:r>
          <a:endParaRPr lang="en-US" sz="2200" kern="1200" dirty="0"/>
        </a:p>
      </dsp:txBody>
      <dsp:txXfrm>
        <a:off x="854010" y="711214"/>
        <a:ext cx="471958" cy="432628"/>
      </dsp:txXfrm>
    </dsp:sp>
    <dsp:sp modelId="{E1F09890-E487-4E37-B75F-C9E1095B3732}">
      <dsp:nvSpPr>
        <dsp:cNvPr id="0" name=""/>
        <dsp:cNvSpPr/>
      </dsp:nvSpPr>
      <dsp:spPr>
        <a:xfrm>
          <a:off x="32873" y="505060"/>
          <a:ext cx="786597" cy="786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You</a:t>
          </a:r>
          <a:endParaRPr lang="en-US" sz="2200" kern="1200" dirty="0"/>
        </a:p>
      </dsp:txBody>
      <dsp:txXfrm>
        <a:off x="106944" y="708265"/>
        <a:ext cx="471958" cy="4326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F1AE02-AA83-47D5-9590-C19771F5C3D3}">
      <dsp:nvSpPr>
        <dsp:cNvPr id="0" name=""/>
        <dsp:cNvSpPr/>
      </dsp:nvSpPr>
      <dsp:spPr>
        <a:xfrm>
          <a:off x="860252" y="2145425"/>
          <a:ext cx="1006373" cy="8676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Symbol</a:t>
          </a:r>
          <a:endParaRPr lang="en-US" sz="1600" kern="1200" dirty="0"/>
        </a:p>
      </dsp:txBody>
      <dsp:txXfrm>
        <a:off x="860252" y="2145425"/>
        <a:ext cx="1006373" cy="867669"/>
      </dsp:txXfrm>
    </dsp:sp>
    <dsp:sp modelId="{4CCF76CC-48BE-4358-8609-57F91C7AE81E}">
      <dsp:nvSpPr>
        <dsp:cNvPr id="0" name=""/>
        <dsp:cNvSpPr/>
      </dsp:nvSpPr>
      <dsp:spPr>
        <a:xfrm>
          <a:off x="886396" y="2528483"/>
          <a:ext cx="117828" cy="10155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914C5-4B78-49AB-AE40-6D5BBF048880}">
      <dsp:nvSpPr>
        <dsp:cNvPr id="0" name=""/>
        <dsp:cNvSpPr/>
      </dsp:nvSpPr>
      <dsp:spPr>
        <a:xfrm>
          <a:off x="0" y="1700840"/>
          <a:ext cx="1006373" cy="86766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F71150-45F7-4A70-90A2-7A968F0F2C29}">
      <dsp:nvSpPr>
        <dsp:cNvPr id="0" name=""/>
        <dsp:cNvSpPr/>
      </dsp:nvSpPr>
      <dsp:spPr>
        <a:xfrm>
          <a:off x="685121" y="2432432"/>
          <a:ext cx="117828" cy="10155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9D1201-A65D-4931-914F-EE21F2C75B69}">
      <dsp:nvSpPr>
        <dsp:cNvPr id="0" name=""/>
        <dsp:cNvSpPr/>
      </dsp:nvSpPr>
      <dsp:spPr>
        <a:xfrm>
          <a:off x="1717639" y="1669066"/>
          <a:ext cx="1006373" cy="8676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Sign</a:t>
          </a:r>
          <a:endParaRPr lang="en-US" sz="1600" kern="1200" dirty="0"/>
        </a:p>
      </dsp:txBody>
      <dsp:txXfrm>
        <a:off x="1717639" y="1669066"/>
        <a:ext cx="1006373" cy="867669"/>
      </dsp:txXfrm>
    </dsp:sp>
    <dsp:sp modelId="{99471F97-4FCE-4AE7-80BA-F8625E0BEA4E}">
      <dsp:nvSpPr>
        <dsp:cNvPr id="0" name=""/>
        <dsp:cNvSpPr/>
      </dsp:nvSpPr>
      <dsp:spPr>
        <a:xfrm>
          <a:off x="2405626" y="2421199"/>
          <a:ext cx="117828" cy="10155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6A1EDB-8AE3-4C28-AAF8-5B6EF9947457}">
      <dsp:nvSpPr>
        <dsp:cNvPr id="0" name=""/>
        <dsp:cNvSpPr/>
      </dsp:nvSpPr>
      <dsp:spPr>
        <a:xfrm>
          <a:off x="2575026" y="2145425"/>
          <a:ext cx="1006373" cy="86766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EDB302-BDCC-4296-9830-04CCBF1D2BF5}">
      <dsp:nvSpPr>
        <dsp:cNvPr id="0" name=""/>
        <dsp:cNvSpPr/>
      </dsp:nvSpPr>
      <dsp:spPr>
        <a:xfrm>
          <a:off x="2601170" y="2528483"/>
          <a:ext cx="117828" cy="10155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B5E72-8699-4C53-B705-D573A1198CA6}">
      <dsp:nvSpPr>
        <dsp:cNvPr id="0" name=""/>
        <dsp:cNvSpPr/>
      </dsp:nvSpPr>
      <dsp:spPr>
        <a:xfrm>
          <a:off x="860252" y="1194771"/>
          <a:ext cx="1006373" cy="8676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People</a:t>
          </a:r>
          <a:endParaRPr lang="en-US" sz="1600" kern="1200" dirty="0"/>
        </a:p>
      </dsp:txBody>
      <dsp:txXfrm>
        <a:off x="860252" y="1194771"/>
        <a:ext cx="1006373" cy="867669"/>
      </dsp:txXfrm>
    </dsp:sp>
    <dsp:sp modelId="{5A16D5C8-BCC7-4524-BE4E-03CEFF9C97A5}">
      <dsp:nvSpPr>
        <dsp:cNvPr id="0" name=""/>
        <dsp:cNvSpPr/>
      </dsp:nvSpPr>
      <dsp:spPr>
        <a:xfrm>
          <a:off x="1542508" y="1213569"/>
          <a:ext cx="117828" cy="10155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3CEEC-0105-4548-B723-37DE7E8F0692}">
      <dsp:nvSpPr>
        <dsp:cNvPr id="0" name=""/>
        <dsp:cNvSpPr/>
      </dsp:nvSpPr>
      <dsp:spPr>
        <a:xfrm>
          <a:off x="1717639" y="720705"/>
          <a:ext cx="1006373" cy="86766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E18D64-A293-4D3B-9CB7-FE93A58B6410}">
      <dsp:nvSpPr>
        <dsp:cNvPr id="0" name=""/>
        <dsp:cNvSpPr/>
      </dsp:nvSpPr>
      <dsp:spPr>
        <a:xfrm>
          <a:off x="1747365" y="1101700"/>
          <a:ext cx="117828" cy="10155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B71BDC-5C07-4A9A-959F-CD2FB7175C71}">
      <dsp:nvSpPr>
        <dsp:cNvPr id="0" name=""/>
        <dsp:cNvSpPr/>
      </dsp:nvSpPr>
      <dsp:spPr>
        <a:xfrm rot="21300000">
          <a:off x="14147" y="1249972"/>
          <a:ext cx="1980888" cy="411134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838EA-6A98-4892-A9E9-005B248A9687}">
      <dsp:nvSpPr>
        <dsp:cNvPr id="0" name=""/>
        <dsp:cNvSpPr/>
      </dsp:nvSpPr>
      <dsp:spPr>
        <a:xfrm>
          <a:off x="241101" y="145554"/>
          <a:ext cx="602754" cy="1164432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6BA90-1EA6-49FF-8E23-E9ACEA00352E}">
      <dsp:nvSpPr>
        <dsp:cNvPr id="0" name=""/>
        <dsp:cNvSpPr/>
      </dsp:nvSpPr>
      <dsp:spPr>
        <a:xfrm>
          <a:off x="863440" y="15478"/>
          <a:ext cx="980095" cy="122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Event</a:t>
          </a:r>
          <a:endParaRPr lang="en-US" sz="1200" kern="1200" dirty="0"/>
        </a:p>
      </dsp:txBody>
      <dsp:txXfrm>
        <a:off x="863440" y="15478"/>
        <a:ext cx="980095" cy="1222653"/>
      </dsp:txXfrm>
    </dsp:sp>
    <dsp:sp modelId="{16501BF3-6836-4E79-BA46-79588176D0A1}">
      <dsp:nvSpPr>
        <dsp:cNvPr id="0" name=""/>
        <dsp:cNvSpPr/>
      </dsp:nvSpPr>
      <dsp:spPr>
        <a:xfrm>
          <a:off x="1165326" y="1601093"/>
          <a:ext cx="602754" cy="1164432"/>
        </a:xfrm>
        <a:prstGeom prst="upArrow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6F759-D22F-4E37-994F-68C68B684216}">
      <dsp:nvSpPr>
        <dsp:cNvPr id="0" name=""/>
        <dsp:cNvSpPr/>
      </dsp:nvSpPr>
      <dsp:spPr>
        <a:xfrm>
          <a:off x="210488" y="1688426"/>
          <a:ext cx="824716" cy="122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Behavior</a:t>
          </a:r>
          <a:endParaRPr lang="en-US" sz="1200" kern="1200" dirty="0"/>
        </a:p>
      </dsp:txBody>
      <dsp:txXfrm>
        <a:off x="210488" y="1688426"/>
        <a:ext cx="824716" cy="122265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B71BDC-5C07-4A9A-959F-CD2FB7175C71}">
      <dsp:nvSpPr>
        <dsp:cNvPr id="0" name=""/>
        <dsp:cNvSpPr/>
      </dsp:nvSpPr>
      <dsp:spPr>
        <a:xfrm rot="21300000">
          <a:off x="14147" y="1249972"/>
          <a:ext cx="1980888" cy="411134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838EA-6A98-4892-A9E9-005B248A9687}">
      <dsp:nvSpPr>
        <dsp:cNvPr id="0" name=""/>
        <dsp:cNvSpPr/>
      </dsp:nvSpPr>
      <dsp:spPr>
        <a:xfrm>
          <a:off x="241101" y="145554"/>
          <a:ext cx="602754" cy="1164432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6BA90-1EA6-49FF-8E23-E9ACEA00352E}">
      <dsp:nvSpPr>
        <dsp:cNvPr id="0" name=""/>
        <dsp:cNvSpPr/>
      </dsp:nvSpPr>
      <dsp:spPr>
        <a:xfrm>
          <a:off x="863440" y="15478"/>
          <a:ext cx="980095" cy="122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Behavior</a:t>
          </a:r>
          <a:endParaRPr lang="en-US" sz="1300" kern="1200" dirty="0"/>
        </a:p>
      </dsp:txBody>
      <dsp:txXfrm>
        <a:off x="863440" y="15478"/>
        <a:ext cx="980095" cy="1222653"/>
      </dsp:txXfrm>
    </dsp:sp>
    <dsp:sp modelId="{16501BF3-6836-4E79-BA46-79588176D0A1}">
      <dsp:nvSpPr>
        <dsp:cNvPr id="0" name=""/>
        <dsp:cNvSpPr/>
      </dsp:nvSpPr>
      <dsp:spPr>
        <a:xfrm>
          <a:off x="1165326" y="1601093"/>
          <a:ext cx="602754" cy="1164432"/>
        </a:xfrm>
        <a:prstGeom prst="upArrow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6F759-D22F-4E37-994F-68C68B684216}">
      <dsp:nvSpPr>
        <dsp:cNvPr id="0" name=""/>
        <dsp:cNvSpPr/>
      </dsp:nvSpPr>
      <dsp:spPr>
        <a:xfrm>
          <a:off x="301377" y="1688426"/>
          <a:ext cx="642938" cy="122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Event</a:t>
          </a:r>
          <a:endParaRPr lang="en-US" sz="1300" kern="1200" dirty="0"/>
        </a:p>
      </dsp:txBody>
      <dsp:txXfrm>
        <a:off x="301377" y="1688426"/>
        <a:ext cx="642938" cy="122265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BACD0D-063B-4167-BC00-9F49127C655B}">
      <dsp:nvSpPr>
        <dsp:cNvPr id="0" name=""/>
        <dsp:cNvSpPr/>
      </dsp:nvSpPr>
      <dsp:spPr>
        <a:xfrm>
          <a:off x="484697" y="27496"/>
          <a:ext cx="1319821" cy="13198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Me</a:t>
          </a:r>
          <a:endParaRPr lang="en-US" sz="3600" kern="1200" dirty="0"/>
        </a:p>
      </dsp:txBody>
      <dsp:txXfrm>
        <a:off x="660674" y="258464"/>
        <a:ext cx="967868" cy="593919"/>
      </dsp:txXfrm>
    </dsp:sp>
    <dsp:sp modelId="{712A7C3B-3B0F-4B25-BF13-78E30D760EBF}">
      <dsp:nvSpPr>
        <dsp:cNvPr id="0" name=""/>
        <dsp:cNvSpPr/>
      </dsp:nvSpPr>
      <dsp:spPr>
        <a:xfrm>
          <a:off x="960933" y="852384"/>
          <a:ext cx="1319821" cy="13198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Us</a:t>
          </a:r>
          <a:endParaRPr lang="en-US" sz="3600" kern="1200" dirty="0"/>
        </a:p>
      </dsp:txBody>
      <dsp:txXfrm>
        <a:off x="1364578" y="1193338"/>
        <a:ext cx="791892" cy="725901"/>
      </dsp:txXfrm>
    </dsp:sp>
    <dsp:sp modelId="{E1F09890-E487-4E37-B75F-C9E1095B3732}">
      <dsp:nvSpPr>
        <dsp:cNvPr id="0" name=""/>
        <dsp:cNvSpPr/>
      </dsp:nvSpPr>
      <dsp:spPr>
        <a:xfrm>
          <a:off x="0" y="847435"/>
          <a:ext cx="1319821" cy="131982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You</a:t>
          </a:r>
          <a:endParaRPr lang="en-US" sz="3600" kern="1200" dirty="0"/>
        </a:p>
      </dsp:txBody>
      <dsp:txXfrm>
        <a:off x="124283" y="1188389"/>
        <a:ext cx="791892" cy="72590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B71BDC-5C07-4A9A-959F-CD2FB7175C71}">
      <dsp:nvSpPr>
        <dsp:cNvPr id="0" name=""/>
        <dsp:cNvSpPr/>
      </dsp:nvSpPr>
      <dsp:spPr>
        <a:xfrm rot="21300000">
          <a:off x="6633" y="693803"/>
          <a:ext cx="1282132" cy="208210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838EA-6A98-4892-A9E9-005B248A9687}">
      <dsp:nvSpPr>
        <dsp:cNvPr id="0" name=""/>
        <dsp:cNvSpPr/>
      </dsp:nvSpPr>
      <dsp:spPr>
        <a:xfrm>
          <a:off x="155448" y="79790"/>
          <a:ext cx="388620" cy="638326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6BA90-1EA6-49FF-8E23-E9ACEA00352E}">
      <dsp:nvSpPr>
        <dsp:cNvPr id="0" name=""/>
        <dsp:cNvSpPr/>
      </dsp:nvSpPr>
      <dsp:spPr>
        <a:xfrm>
          <a:off x="686562" y="0"/>
          <a:ext cx="414528" cy="670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Cause</a:t>
          </a:r>
          <a:endParaRPr lang="en-US" sz="800" kern="1200" dirty="0"/>
        </a:p>
      </dsp:txBody>
      <dsp:txXfrm>
        <a:off x="686562" y="0"/>
        <a:ext cx="414528" cy="670243"/>
      </dsp:txXfrm>
    </dsp:sp>
    <dsp:sp modelId="{16501BF3-6836-4E79-BA46-79588176D0A1}">
      <dsp:nvSpPr>
        <dsp:cNvPr id="0" name=""/>
        <dsp:cNvSpPr/>
      </dsp:nvSpPr>
      <dsp:spPr>
        <a:xfrm>
          <a:off x="751332" y="877699"/>
          <a:ext cx="388620" cy="638326"/>
        </a:xfrm>
        <a:prstGeom prst="upArrow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6F759-D22F-4E37-994F-68C68B684216}">
      <dsp:nvSpPr>
        <dsp:cNvPr id="0" name=""/>
        <dsp:cNvSpPr/>
      </dsp:nvSpPr>
      <dsp:spPr>
        <a:xfrm>
          <a:off x="194310" y="925573"/>
          <a:ext cx="414528" cy="670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Effect</a:t>
          </a:r>
          <a:endParaRPr lang="en-US" sz="800" kern="1200" dirty="0"/>
        </a:p>
      </dsp:txBody>
      <dsp:txXfrm>
        <a:off x="194310" y="925573"/>
        <a:ext cx="414528" cy="67024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BACD0D-063B-4167-BC00-9F49127C655B}">
      <dsp:nvSpPr>
        <dsp:cNvPr id="0" name=""/>
        <dsp:cNvSpPr/>
      </dsp:nvSpPr>
      <dsp:spPr>
        <a:xfrm>
          <a:off x="329611" y="16387"/>
          <a:ext cx="786597" cy="786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Me</a:t>
          </a:r>
          <a:endParaRPr lang="en-US" sz="2200" kern="1200" dirty="0"/>
        </a:p>
      </dsp:txBody>
      <dsp:txXfrm>
        <a:off x="434491" y="154041"/>
        <a:ext cx="576837" cy="353968"/>
      </dsp:txXfrm>
    </dsp:sp>
    <dsp:sp modelId="{712A7C3B-3B0F-4B25-BF13-78E30D760EBF}">
      <dsp:nvSpPr>
        <dsp:cNvPr id="0" name=""/>
        <dsp:cNvSpPr/>
      </dsp:nvSpPr>
      <dsp:spPr>
        <a:xfrm>
          <a:off x="613442" y="508010"/>
          <a:ext cx="786597" cy="786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Us</a:t>
          </a:r>
          <a:endParaRPr lang="en-US" sz="2200" kern="1200" dirty="0"/>
        </a:p>
      </dsp:txBody>
      <dsp:txXfrm>
        <a:off x="854010" y="711214"/>
        <a:ext cx="471958" cy="432628"/>
      </dsp:txXfrm>
    </dsp:sp>
    <dsp:sp modelId="{E1F09890-E487-4E37-B75F-C9E1095B3732}">
      <dsp:nvSpPr>
        <dsp:cNvPr id="0" name=""/>
        <dsp:cNvSpPr/>
      </dsp:nvSpPr>
      <dsp:spPr>
        <a:xfrm>
          <a:off x="32873" y="505060"/>
          <a:ext cx="786597" cy="786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You</a:t>
          </a:r>
          <a:endParaRPr lang="en-US" sz="2200" kern="1200" dirty="0"/>
        </a:p>
      </dsp:txBody>
      <dsp:txXfrm>
        <a:off x="106944" y="708265"/>
        <a:ext cx="471958" cy="432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0F7410D-8A3E-4F8D-90E7-E074CF0D4E16}" type="datetimeFigureOut">
              <a:rPr lang="en-US" smtClean="0"/>
              <a:pPr/>
              <a:t>2/8/2012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900937-9A88-4E06-A5AC-D5FFE0BF4F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13" Type="http://schemas.openxmlformats.org/officeDocument/2006/relationships/diagramQuickStyle" Target="../diagrams/quickStyle8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7.xml"/><Relationship Id="rId12" Type="http://schemas.openxmlformats.org/officeDocument/2006/relationships/diagramLayout" Target="../diagrams/layout8.xml"/><Relationship Id="rId17" Type="http://schemas.openxmlformats.org/officeDocument/2006/relationships/image" Target="../media/image6.wmf"/><Relationship Id="rId2" Type="http://schemas.openxmlformats.org/officeDocument/2006/relationships/image" Target="../media/image2.gif"/><Relationship Id="rId16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7.xml"/><Relationship Id="rId11" Type="http://schemas.openxmlformats.org/officeDocument/2006/relationships/diagramData" Target="../diagrams/data8.xml"/><Relationship Id="rId5" Type="http://schemas.microsoft.com/office/2007/relationships/hdphoto" Target="../media/hdphoto1.wdp"/><Relationship Id="rId15" Type="http://schemas.microsoft.com/office/2007/relationships/diagramDrawing" Target="../diagrams/drawing8.xml"/><Relationship Id="rId10" Type="http://schemas.microsoft.com/office/2007/relationships/diagramDrawing" Target="../diagrams/drawing7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7.xml"/><Relationship Id="rId14" Type="http://schemas.openxmlformats.org/officeDocument/2006/relationships/diagramColors" Target="../diagrams/colors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17" Type="http://schemas.openxmlformats.org/officeDocument/2006/relationships/image" Target="../media/image6.wmf"/><Relationship Id="rId2" Type="http://schemas.openxmlformats.org/officeDocument/2006/relationships/image" Target="../media/image2.gif"/><Relationship Id="rId16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microsoft.com/office/2007/relationships/hdphoto" Target="../media/hdphoto1.wdp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3733800"/>
          </a:xfrm>
        </p:spPr>
        <p:txBody>
          <a:bodyPr/>
          <a:lstStyle/>
          <a:p>
            <a:r>
              <a:rPr lang="en-US" sz="3600" dirty="0" smtClean="0"/>
              <a:t>Communication Studies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/>
              <a:t>Seven Traditions of Communication Studies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6858000" cy="2057400"/>
          </a:xfrm>
        </p:spPr>
        <p:txBody>
          <a:bodyPr/>
          <a:lstStyle/>
          <a:p>
            <a:r>
              <a:rPr lang="en-US" dirty="0" smtClean="0"/>
              <a:t>Dr. Marquita Byrd</a:t>
            </a:r>
          </a:p>
          <a:p>
            <a:r>
              <a:rPr lang="en-US" dirty="0" smtClean="0"/>
              <a:t>Department of Communication Studies</a:t>
            </a:r>
          </a:p>
          <a:p>
            <a:r>
              <a:rPr lang="en-US" dirty="0" smtClean="0"/>
              <a:t>San José State University</a:t>
            </a:r>
          </a:p>
          <a:p>
            <a:r>
              <a:rPr lang="en-US" dirty="0" smtClean="0"/>
              <a:t>Marquita Byrd©2012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006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3400" y="1441966"/>
            <a:ext cx="2057399" cy="1928014"/>
            <a:chOff x="914399" y="2209800"/>
            <a:chExt cx="1323976" cy="1664732"/>
          </a:xfrm>
        </p:grpSpPr>
        <p:pic>
          <p:nvPicPr>
            <p:cNvPr id="6" name="Picture 3" descr="C:\Program Files (x86)\Microsoft Office\MEDIA\CAGCAT10\j0283209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399" y="2579132"/>
              <a:ext cx="1323975" cy="129540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14400" y="2209800"/>
              <a:ext cx="1323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Semiotics</a:t>
              </a:r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248400" y="121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Phenomenology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374940" y="1337689"/>
            <a:ext cx="1481137" cy="1494371"/>
            <a:chOff x="6248400" y="1272566"/>
            <a:chExt cx="2057400" cy="1917284"/>
          </a:xfrm>
        </p:grpSpPr>
        <p:pic>
          <p:nvPicPr>
            <p:cNvPr id="10" name="Picture 4" descr="C:\Users\MARQUITA-PC\AppData\Local\Microsoft\Windows\Temporary Internet Files\Content.IE5\T37EG3FH\MP900442939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1588532"/>
              <a:ext cx="1068804" cy="1601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248400" y="1272566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237360" y="3369980"/>
            <a:ext cx="1753512" cy="1759982"/>
            <a:chOff x="6585624" y="3450473"/>
            <a:chExt cx="1753512" cy="175998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="" xmlns:a14="http://schemas.microsoft.com/office/drawing/2010/main">
                    <a14:imgLayer r:embed="rId5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5624" y="3819805"/>
              <a:ext cx="1709737" cy="139065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629399" y="3450473"/>
              <a:ext cx="17097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Cybernetics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56099" y="4038600"/>
            <a:ext cx="1806101" cy="1921506"/>
            <a:chOff x="556099" y="4038600"/>
            <a:chExt cx="1806101" cy="1921506"/>
          </a:xfrm>
        </p:grpSpPr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="" xmlns:p14="http://schemas.microsoft.com/office/powerpoint/2010/main" val="1008597283"/>
                </p:ext>
              </p:extLst>
            </p:nvPr>
          </p:nvGraphicFramePr>
          <p:xfrm>
            <a:off x="556099" y="4364289"/>
            <a:ext cx="1295400" cy="15958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609600" y="4038600"/>
              <a:ext cx="175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Socio Psych</a:t>
              </a:r>
              <a:endParaRPr lang="en-US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367148" y="4289798"/>
            <a:ext cx="1828800" cy="1680327"/>
            <a:chOff x="2209800" y="4263273"/>
            <a:chExt cx="1828800" cy="1680327"/>
          </a:xfrm>
        </p:grpSpPr>
        <p:graphicFrame>
          <p:nvGraphicFramePr>
            <p:cNvPr id="19" name="Diagram 18"/>
            <p:cNvGraphicFramePr/>
            <p:nvPr>
              <p:extLst>
                <p:ext uri="{D42A27DB-BD31-4B8C-83A1-F6EECF244321}">
                  <p14:modId xmlns="" xmlns:p14="http://schemas.microsoft.com/office/powerpoint/2010/main" val="3052814138"/>
                </p:ext>
              </p:extLst>
            </p:nvPr>
          </p:nvGraphicFramePr>
          <p:xfrm>
            <a:off x="2211779" y="4632605"/>
            <a:ext cx="1445821" cy="131099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1" r:lo="rId12" r:qs="rId13" r:cs="rId14"/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2209800" y="4263273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Socio Cultural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48940" y="1991576"/>
            <a:ext cx="1685060" cy="2389590"/>
            <a:chOff x="3690203" y="1957459"/>
            <a:chExt cx="1478585" cy="2250418"/>
          </a:xfrm>
        </p:grpSpPr>
        <p:sp>
          <p:nvSpPr>
            <p:cNvPr id="22" name="TextBox 21"/>
            <p:cNvSpPr txBox="1"/>
            <p:nvPr/>
          </p:nvSpPr>
          <p:spPr>
            <a:xfrm>
              <a:off x="3837709" y="1957459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Rhetoric</a:t>
              </a:r>
              <a:endParaRPr lang="en-US" dirty="0"/>
            </a:p>
          </p:txBody>
        </p:sp>
        <p:pic>
          <p:nvPicPr>
            <p:cNvPr id="23" name="Picture 6" descr="C:\Users\MARQUITA-PC\AppData\Local\Microsoft\Windows\Temporary Internet Files\Content.IE5\BP4A7V07\MC900324588[1].wmf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0203" y="2389135"/>
              <a:ext cx="1478585" cy="181874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 23"/>
          <p:cNvGrpSpPr/>
          <p:nvPr/>
        </p:nvGrpSpPr>
        <p:grpSpPr>
          <a:xfrm>
            <a:off x="4534193" y="4876800"/>
            <a:ext cx="3238207" cy="1160374"/>
            <a:chOff x="4534193" y="4876800"/>
            <a:chExt cx="3238207" cy="1160374"/>
          </a:xfrm>
        </p:grpSpPr>
        <p:pic>
          <p:nvPicPr>
            <p:cNvPr id="25" name="Picture 9" descr="C:\Users\MARQUITA-PC\AppData\Local\Microsoft\Windows\Temporary Internet Files\Content.IE5\GMA3WQU3\MC900389972[1].wmf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4193" y="4876800"/>
              <a:ext cx="1843430" cy="116037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6377623" y="5442466"/>
              <a:ext cx="13947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Critical</a:t>
              </a:r>
              <a:endParaRPr lang="en-US" dirty="0"/>
            </a:p>
          </p:txBody>
        </p:sp>
      </p:grpSp>
      <p:sp>
        <p:nvSpPr>
          <p:cNvPr id="4" name="Title 3"/>
          <p:cNvSpPr txBox="1">
            <a:spLocks/>
          </p:cNvSpPr>
          <p:nvPr/>
        </p:nvSpPr>
        <p:spPr>
          <a:xfrm>
            <a:off x="457200" y="152718"/>
            <a:ext cx="5791200" cy="13716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Traditions: Ways of organizing Theories in the Field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15553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Traditions: Ways of organizing Theories in the Field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1441966"/>
            <a:ext cx="2057399" cy="1928014"/>
            <a:chOff x="914399" y="2209800"/>
            <a:chExt cx="1323976" cy="1664732"/>
          </a:xfrm>
        </p:grpSpPr>
        <p:pic>
          <p:nvPicPr>
            <p:cNvPr id="1027" name="Picture 3" descr="C:\Program Files (x86)\Microsoft Office\MEDIA\CAGCAT10\j0283209.gif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399" y="2579132"/>
              <a:ext cx="1323975" cy="129540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914400" y="2209800"/>
              <a:ext cx="1323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Semiotics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248400" y="121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Phenomenology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4940" y="1337689"/>
            <a:ext cx="1481137" cy="1494371"/>
            <a:chOff x="6248400" y="1272566"/>
            <a:chExt cx="2057400" cy="1917284"/>
          </a:xfrm>
        </p:grpSpPr>
        <p:pic>
          <p:nvPicPr>
            <p:cNvPr id="13" name="Picture 4" descr="C:\Users\MARQUITA-PC\AppData\Local\Microsoft\Windows\Temporary Internet Files\Content.IE5\T37EG3FH\MP900442939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1588532"/>
              <a:ext cx="1068804" cy="16013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248400" y="1272566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37360" y="3369980"/>
            <a:ext cx="1753512" cy="1759982"/>
            <a:chOff x="6585624" y="3450473"/>
            <a:chExt cx="1753512" cy="175998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="" xmlns:a14="http://schemas.microsoft.com/office/drawing/2010/main">
                    <a14:imgLayer r:embed="rId5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5624" y="3819805"/>
              <a:ext cx="1709737" cy="139065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6629399" y="3450473"/>
              <a:ext cx="17097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Cybernetics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56099" y="4038600"/>
            <a:ext cx="1806101" cy="1921506"/>
            <a:chOff x="556099" y="4038600"/>
            <a:chExt cx="1806101" cy="1921506"/>
          </a:xfrm>
        </p:grpSpPr>
        <p:graphicFrame>
          <p:nvGraphicFramePr>
            <p:cNvPr id="17" name="Diagram 16"/>
            <p:cNvGraphicFramePr/>
            <p:nvPr>
              <p:extLst>
                <p:ext uri="{D42A27DB-BD31-4B8C-83A1-F6EECF244321}">
                  <p14:modId xmlns="" xmlns:p14="http://schemas.microsoft.com/office/powerpoint/2010/main" val="1559151047"/>
                </p:ext>
              </p:extLst>
            </p:nvPr>
          </p:nvGraphicFramePr>
          <p:xfrm>
            <a:off x="556099" y="4364289"/>
            <a:ext cx="1295400" cy="15958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609600" y="4038600"/>
              <a:ext cx="175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Socio Psych</a:t>
              </a:r>
              <a:endParaRPr lang="en-US" sz="16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367148" y="4289798"/>
            <a:ext cx="1828800" cy="1680327"/>
            <a:chOff x="2209800" y="4263273"/>
            <a:chExt cx="1828800" cy="1680327"/>
          </a:xfrm>
        </p:grpSpPr>
        <p:graphicFrame>
          <p:nvGraphicFramePr>
            <p:cNvPr id="23" name="Diagram 22"/>
            <p:cNvGraphicFramePr/>
            <p:nvPr>
              <p:extLst>
                <p:ext uri="{D42A27DB-BD31-4B8C-83A1-F6EECF244321}">
                  <p14:modId xmlns="" xmlns:p14="http://schemas.microsoft.com/office/powerpoint/2010/main" val="3104571948"/>
                </p:ext>
              </p:extLst>
            </p:nvPr>
          </p:nvGraphicFramePr>
          <p:xfrm>
            <a:off x="2211779" y="4632605"/>
            <a:ext cx="1445821" cy="131099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1" r:lo="rId12" r:qs="rId13" r:cs="rId14"/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2209800" y="4263273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Socio Cultural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505200" y="1828800"/>
            <a:ext cx="1685060" cy="2389590"/>
            <a:chOff x="3690203" y="1957459"/>
            <a:chExt cx="1478585" cy="2250418"/>
          </a:xfrm>
        </p:grpSpPr>
        <p:sp>
          <p:nvSpPr>
            <p:cNvPr id="8" name="TextBox 7"/>
            <p:cNvSpPr txBox="1"/>
            <p:nvPr/>
          </p:nvSpPr>
          <p:spPr>
            <a:xfrm>
              <a:off x="3837709" y="1957459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Rhetoric</a:t>
              </a:r>
              <a:endParaRPr lang="en-US" dirty="0"/>
            </a:p>
          </p:txBody>
        </p:sp>
        <p:pic>
          <p:nvPicPr>
            <p:cNvPr id="1030" name="Picture 6" descr="C:\Users\MARQUITA-PC\AppData\Local\Microsoft\Windows\Temporary Internet Files\Content.IE5\BP4A7V07\MC900324588[1].wmf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0203" y="2389135"/>
              <a:ext cx="1478585" cy="181874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4" name="Group 1023"/>
          <p:cNvGrpSpPr/>
          <p:nvPr/>
        </p:nvGrpSpPr>
        <p:grpSpPr>
          <a:xfrm>
            <a:off x="4534193" y="4876800"/>
            <a:ext cx="3238207" cy="1160374"/>
            <a:chOff x="4534193" y="4876800"/>
            <a:chExt cx="3238207" cy="1160374"/>
          </a:xfrm>
        </p:grpSpPr>
        <p:pic>
          <p:nvPicPr>
            <p:cNvPr id="1033" name="Picture 9" descr="C:\Users\MARQUITA-PC\AppData\Local\Microsoft\Windows\Temporary Internet Files\Content.IE5\GMA3WQU3\MC900389972[1].wmf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4193" y="4876800"/>
              <a:ext cx="1843430" cy="116037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6377623" y="5442466"/>
              <a:ext cx="13947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Critical</a:t>
              </a:r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8961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Available Means of Persuasion: Influence and/or control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Rhetoric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0" y="1371600"/>
            <a:ext cx="2362200" cy="3124200"/>
            <a:chOff x="3690203" y="1957459"/>
            <a:chExt cx="1478585" cy="2250418"/>
          </a:xfrm>
        </p:grpSpPr>
        <p:sp>
          <p:nvSpPr>
            <p:cNvPr id="6" name="TextBox 5"/>
            <p:cNvSpPr txBox="1"/>
            <p:nvPr/>
          </p:nvSpPr>
          <p:spPr>
            <a:xfrm>
              <a:off x="3837709" y="1957459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Rhetoric</a:t>
              </a:r>
              <a:endParaRPr lang="en-US" dirty="0"/>
            </a:p>
          </p:txBody>
        </p:sp>
        <p:pic>
          <p:nvPicPr>
            <p:cNvPr id="7" name="Picture 6" descr="C:\Users\MARQUITA-PC\AppData\Local\Microsoft\Windows\Temporary Internet Files\Content.IE5\BP4A7V07\MC9003245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0203" y="2389135"/>
              <a:ext cx="1478585" cy="181874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0" y="76200"/>
            <a:ext cx="5257800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Aristotle, Plato, Socrates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611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>
          <a:xfrm>
            <a:off x="0" y="0"/>
            <a:ext cx="9000877" cy="4846320"/>
          </a:xfrm>
        </p:spPr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Must be aware of Biases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 experience Life through our own Lenses</a:t>
            </a:r>
            <a:endParaRPr lang="en-US" sz="2800" dirty="0"/>
          </a:p>
        </p:txBody>
      </p:sp>
      <p:pic>
        <p:nvPicPr>
          <p:cNvPr id="6" name="Picture 4" descr="C:\Users\MARQUITA-PC\AppData\Local\Microsoft\Windows\Temporary Internet Files\Content.IE5\T37EG3FH\MP90044293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975" y="990600"/>
            <a:ext cx="2546225" cy="37617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0" y="0"/>
            <a:ext cx="4876800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Phenomenology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917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Picture Placeholder 7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="" xmlns:p14="http://schemas.microsoft.com/office/powerpoint/2010/main" val="3452295144"/>
              </p:ext>
            </p:extLst>
          </p:nvPr>
        </p:nvGraphicFramePr>
        <p:xfrm>
          <a:off x="4876800" y="914400"/>
          <a:ext cx="3581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Human beings and abstract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Study of Signs and Symbols</a:t>
            </a:r>
            <a:br>
              <a:rPr lang="en-US" sz="2400" dirty="0" smtClean="0"/>
            </a:br>
            <a:r>
              <a:rPr lang="en-US" sz="2400" dirty="0" smtClean="0"/>
              <a:t>in a Society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5642" y="72006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Semiotics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05000"/>
            <a:ext cx="2743200" cy="2057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990600" y="4038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City of San Jose City Hall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2815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Socio-Psychological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219200" y="1981200"/>
            <a:ext cx="2895600" cy="3505200"/>
            <a:chOff x="495292" y="4038600"/>
            <a:chExt cx="1866908" cy="1921506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="" xmlns:p14="http://schemas.microsoft.com/office/powerpoint/2010/main" val="2656813223"/>
                </p:ext>
              </p:extLst>
            </p:nvPr>
          </p:nvGraphicFramePr>
          <p:xfrm>
            <a:off x="556099" y="4364289"/>
            <a:ext cx="1295400" cy="15958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495292" y="4038600"/>
              <a:ext cx="1866908" cy="185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Cause and Effect</a:t>
              </a:r>
              <a:endParaRPr lang="en-US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724400" y="2133600"/>
            <a:ext cx="2895600" cy="3505200"/>
            <a:chOff x="495292" y="4038600"/>
            <a:chExt cx="1866908" cy="1921506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="" xmlns:p14="http://schemas.microsoft.com/office/powerpoint/2010/main" val="2656813223"/>
                </p:ext>
              </p:extLst>
            </p:nvPr>
          </p:nvGraphicFramePr>
          <p:xfrm>
            <a:off x="556099" y="4364289"/>
            <a:ext cx="1295400" cy="15958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495292" y="4038600"/>
              <a:ext cx="1866908" cy="185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Cause and Effect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97882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Socio-Cultural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1455767922"/>
              </p:ext>
            </p:extLst>
          </p:nvPr>
        </p:nvGraphicFramePr>
        <p:xfrm>
          <a:off x="3203534" y="2524696"/>
          <a:ext cx="2289217" cy="2199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51054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Shared cultural patterns and social structures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1905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We co-create reality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3786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900" b="16900"/>
          <a:stretch>
            <a:fillRect/>
          </a:stretch>
        </p:blipFill>
        <p:spPr>
          <a:xfrm>
            <a:off x="2362200" y="1828800"/>
            <a:ext cx="3508376" cy="2590800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Noise, complex individualities, messages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Cybernetics: Information Processing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6858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Shannon and Weaver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09769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Power, Discrimination, Oppression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582883" y="2407291"/>
            <a:ext cx="4914607" cy="2485901"/>
            <a:chOff x="4534193" y="4876800"/>
            <a:chExt cx="3238207" cy="1160374"/>
          </a:xfrm>
        </p:grpSpPr>
        <p:pic>
          <p:nvPicPr>
            <p:cNvPr id="11" name="Picture 9" descr="C:\Users\MARQUITA-PC\AppData\Local\Microsoft\Windows\Temporary Internet Files\Content.IE5\GMA3WQU3\MC900389972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4193" y="4876800"/>
              <a:ext cx="1843430" cy="116037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377623" y="5442466"/>
              <a:ext cx="13947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Critical</a:t>
              </a:r>
              <a:endParaRPr lang="en-US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066800" y="4893192"/>
            <a:ext cx="6430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Ways in which communication constructs and supports </a:t>
            </a:r>
            <a:r>
              <a:rPr lang="en-US" dirty="0" smtClean="0"/>
              <a:t>the use of power to oppress and </a:t>
            </a:r>
            <a:r>
              <a:rPr lang="en-US" dirty="0" smtClean="0"/>
              <a:t>ways that communication can reduce use of power to discriminate and </a:t>
            </a:r>
            <a:r>
              <a:rPr lang="en-US" dirty="0" smtClean="0"/>
              <a:t>oppress.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858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113</TotalTime>
  <Words>180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Essential</vt:lpstr>
      <vt:lpstr>Communication Studies  Seven Traditions of Communication Studies</vt:lpstr>
      <vt:lpstr>Traditions: Ways of organizing Theories in the Field</vt:lpstr>
      <vt:lpstr>Rhetoric</vt:lpstr>
      <vt:lpstr>We experience Life through our own Lenses</vt:lpstr>
      <vt:lpstr>Study of Signs and Symbols in a Society</vt:lpstr>
      <vt:lpstr>Socio-Psychological</vt:lpstr>
      <vt:lpstr>Socio-Cultural</vt:lpstr>
      <vt:lpstr>Cybernetics: Information Processing</vt:lpstr>
      <vt:lpstr>Critical</vt:lpstr>
      <vt:lpstr>Slide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 Communication  Comm 172 Seven Traditions of Communication Studies</dc:title>
  <dc:creator>MARQUITA-PC</dc:creator>
  <cp:lastModifiedBy>Marquita</cp:lastModifiedBy>
  <cp:revision>18</cp:revision>
  <dcterms:created xsi:type="dcterms:W3CDTF">2012-01-21T08:57:00Z</dcterms:created>
  <dcterms:modified xsi:type="dcterms:W3CDTF">2012-02-08T17:32:49Z</dcterms:modified>
</cp:coreProperties>
</file>