
<file path=[Content_Types].xml><?xml version="1.0" encoding="utf-8"?>
<Types xmlns="http://schemas.openxmlformats.org/package/2006/content-types">
  <Default Extension="jpg" ContentType="image/jpeg"/>
  <Default Extension="xml" ContentType="application/xml"/>
  <Default Extension="jpeg" ContentType="image/jpeg"/>
  <Default Extension="gif" ContentType="image/gif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1" r:id="rId2"/>
    <p:sldId id="282" r:id="rId3"/>
    <p:sldId id="283" r:id="rId4"/>
    <p:sldId id="284" r:id="rId5"/>
    <p:sldId id="277" r:id="rId6"/>
    <p:sldId id="257" r:id="rId7"/>
    <p:sldId id="263" r:id="rId8"/>
    <p:sldId id="262" r:id="rId9"/>
    <p:sldId id="275" r:id="rId10"/>
    <p:sldId id="258" r:id="rId11"/>
    <p:sldId id="259" r:id="rId12"/>
    <p:sldId id="276" r:id="rId13"/>
    <p:sldId id="260" r:id="rId14"/>
    <p:sldId id="267" r:id="rId15"/>
    <p:sldId id="271" r:id="rId16"/>
    <p:sldId id="278" r:id="rId17"/>
    <p:sldId id="279" r:id="rId18"/>
    <p:sldId id="264" r:id="rId19"/>
    <p:sldId id="266" r:id="rId20"/>
    <p:sldId id="268" r:id="rId21"/>
    <p:sldId id="280" r:id="rId22"/>
    <p:sldId id="273" r:id="rId23"/>
    <p:sldId id="270" r:id="rId24"/>
    <p:sldId id="272" r:id="rId25"/>
    <p:sldId id="27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4" r:id="rId34"/>
    <p:sldId id="293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0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ableStyles" Target="tableStyle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8C4DB-AF54-44F6-8ECE-47E34CE2F289}" type="datetimeFigureOut">
              <a:rPr lang="en-US" smtClean="0"/>
              <a:t>9/7/11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7EEAF-1BB6-46D3-A078-180B297C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1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B57A-3FE8-42DB-9D57-D08E38A71B92}" type="datetimeFigureOut">
              <a:rPr lang="en-US" smtClean="0"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1B3D-FA83-4E5E-99E9-3AB8E785F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B57A-3FE8-42DB-9D57-D08E38A71B92}" type="datetimeFigureOut">
              <a:rPr lang="en-US" smtClean="0"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1B3D-FA83-4E5E-99E9-3AB8E785F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6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B57A-3FE8-42DB-9D57-D08E38A71B92}" type="datetimeFigureOut">
              <a:rPr lang="en-US" smtClean="0"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1B3D-FA83-4E5E-99E9-3AB8E785F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5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B57A-3FE8-42DB-9D57-D08E38A71B92}" type="datetimeFigureOut">
              <a:rPr lang="en-US" smtClean="0"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1B3D-FA83-4E5E-99E9-3AB8E785F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B57A-3FE8-42DB-9D57-D08E38A71B92}" type="datetimeFigureOut">
              <a:rPr lang="en-US" smtClean="0"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1B3D-FA83-4E5E-99E9-3AB8E785F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1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B57A-3FE8-42DB-9D57-D08E38A71B92}" type="datetimeFigureOut">
              <a:rPr lang="en-US" smtClean="0"/>
              <a:t>9/7/11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1B3D-FA83-4E5E-99E9-3AB8E785F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8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B57A-3FE8-42DB-9D57-D08E38A71B92}" type="datetimeFigureOut">
              <a:rPr lang="en-US" smtClean="0"/>
              <a:t>9/7/11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1B3D-FA83-4E5E-99E9-3AB8E785F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1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B57A-3FE8-42DB-9D57-D08E38A71B92}" type="datetimeFigureOut">
              <a:rPr lang="en-US" smtClean="0"/>
              <a:t>9/7/11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1B3D-FA83-4E5E-99E9-3AB8E785F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6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B57A-3FE8-42DB-9D57-D08E38A71B92}" type="datetimeFigureOut">
              <a:rPr lang="en-US" smtClean="0"/>
              <a:t>9/7/11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1B3D-FA83-4E5E-99E9-3AB8E785F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3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B57A-3FE8-42DB-9D57-D08E38A71B92}" type="datetimeFigureOut">
              <a:rPr lang="en-US" smtClean="0"/>
              <a:t>9/7/11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1B3D-FA83-4E5E-99E9-3AB8E785F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5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B57A-3FE8-42DB-9D57-D08E38A71B92}" type="datetimeFigureOut">
              <a:rPr lang="en-US" smtClean="0"/>
              <a:t>9/7/11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1B3D-FA83-4E5E-99E9-3AB8E785F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1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5B57A-3FE8-42DB-9D57-D08E38A71B92}" type="datetimeFigureOut">
              <a:rPr lang="en-US" smtClean="0"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71B3D-FA83-4E5E-99E9-3AB8E785F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4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3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SOCIAL CLASS</a:t>
            </a:r>
            <a:br>
              <a:rPr lang="en-US" dirty="0"/>
            </a:br>
            <a:r>
              <a:rPr lang="en-US" sz="2200" dirty="0"/>
              <a:t>&gt; Society divided into groups based on wealth and power</a:t>
            </a:r>
            <a:endParaRPr lang="en-US" sz="2200" dirty="0"/>
          </a:p>
        </p:txBody>
      </p:sp>
      <p:pic>
        <p:nvPicPr>
          <p:cNvPr id="4" name="Content Placeholder 3" descr="securedownload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32" r="-206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687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Middle Kingdom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Lasted from 2050 B.C. to 1670 B.C.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Moved capital to Thebes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Period of growth with an increase in land and farming.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Hyksos defeated Egyptians and gained control in 1670 B.C.</a:t>
            </a:r>
          </a:p>
        </p:txBody>
      </p:sp>
    </p:spTree>
    <p:extLst>
      <p:ext uri="{BB962C8B-B14F-4D97-AF65-F5344CB8AC3E}">
        <p14:creationId xmlns:p14="http://schemas.microsoft.com/office/powerpoint/2010/main" val="333248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New Kingdom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controlling Egypt for 120 years, the Hyksos  were defeated by the Egyptian prince,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Ahmose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Kingdom began in 1550 B.C. and lasted until 1080 B.C.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Marked the peak of ancient Egypt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Hatshepsut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4800599" cy="5257799"/>
          </a:xfrm>
        </p:spPr>
      </p:pic>
    </p:spTree>
    <p:extLst>
      <p:ext uri="{BB962C8B-B14F-4D97-AF65-F5344CB8AC3E}">
        <p14:creationId xmlns:p14="http://schemas.microsoft.com/office/powerpoint/2010/main" val="79366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Hatshepsut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Reigned 1473-1458 B.C.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of few women leaders in Egypt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Married to King Thutmose II, and became pharaoh when he died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Depicted as traditional male pharaoh in illustrations</a:t>
            </a:r>
          </a:p>
        </p:txBody>
      </p:sp>
    </p:spTree>
    <p:extLst>
      <p:ext uri="{BB962C8B-B14F-4D97-AF65-F5344CB8AC3E}">
        <p14:creationId xmlns:p14="http://schemas.microsoft.com/office/powerpoint/2010/main" val="326036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Female queens prior to Hatshepsut, but no other female Pharaoh.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Women had more legal rights and social freedom than those of Mesopotamia.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interested in trade than conquering land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wealth in Egypt by traveling and trading along east coast of Africa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Built many new temples and restored older monuments</a:t>
            </a:r>
          </a:p>
        </p:txBody>
      </p:sp>
    </p:spTree>
    <p:extLst>
      <p:ext uri="{BB962C8B-B14F-4D97-AF65-F5344CB8AC3E}">
        <p14:creationId xmlns:p14="http://schemas.microsoft.com/office/powerpoint/2010/main" val="252362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Egypt’s wealth increased greatly under Hatshepsut’s reign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the mysterious death of Queen Hatshepsut, her step son Thutmose III became the pharaoh.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2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Akhenaton &amp; Tutankhamen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1370 B.C. Akhenaton came to power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Wanted to take power away from priests, therefore created his a new religion with only one god, Aton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Original name was Amenhotep, but changed name to Akhenaton which means “Spirit of Aton”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Egyptians refused to believe new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reliegon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7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Took no action when attacked by the Hittites, and Egypt lost most of land in western Asia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Empire greatly decreased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Tutankhamen, step son of Akhenaton, took control after his death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tens years old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Restored old religion, but died after only ruling for nine years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Famous “King Tut” only because his tomb was found containing many treasures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88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Ramses II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019800" cy="4800600"/>
          </a:xfrm>
        </p:spPr>
      </p:pic>
    </p:spTree>
    <p:extLst>
      <p:ext uri="{BB962C8B-B14F-4D97-AF65-F5344CB8AC3E}">
        <p14:creationId xmlns:p14="http://schemas.microsoft.com/office/powerpoint/2010/main" val="161738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King Ramses II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Known as “Ramses the Great”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Reigned for 67 years from 1292-1225 B.C.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Period was characterized by an increase in wealth and luxury and growth in army and slavery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Rebuilt empire by expanding Egypt’s borders and building many temples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3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Egyptian Family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Father was head of the household</a:t>
            </a:r>
          </a:p>
          <a:p>
            <a:r>
              <a:rPr lang="en-US" sz="2800" dirty="0" smtClean="0"/>
              <a:t>Women COULD…</a:t>
            </a:r>
          </a:p>
          <a:p>
            <a:pPr algn="ctr">
              <a:buFont typeface="Wingdings" charset="2"/>
              <a:buChar char="ü"/>
            </a:pPr>
            <a:r>
              <a:rPr lang="en-US" sz="2400" dirty="0" smtClean="0"/>
              <a:t>Own &amp; pass on property</a:t>
            </a:r>
          </a:p>
          <a:p>
            <a:pPr algn="ctr">
              <a:buFont typeface="Wingdings" charset="2"/>
              <a:buChar char="ü"/>
            </a:pPr>
            <a:r>
              <a:rPr lang="en-US" sz="2400" dirty="0" smtClean="0"/>
              <a:t>Buy &amp; sell goods</a:t>
            </a:r>
          </a:p>
          <a:p>
            <a:pPr algn="ctr">
              <a:buFont typeface="Wingdings" charset="2"/>
              <a:buChar char="ü"/>
            </a:pPr>
            <a:r>
              <a:rPr lang="en-US" sz="2400" dirty="0" smtClean="0"/>
              <a:t>Make wills &amp; divorce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What about the children?</a:t>
            </a:r>
          </a:p>
          <a:p>
            <a:pPr algn="ctr">
              <a:buFont typeface="Wingdings" charset="2"/>
              <a:buChar char="ü"/>
            </a:pPr>
            <a:r>
              <a:rPr lang="en-US" sz="2400" dirty="0" smtClean="0"/>
              <a:t>Mostly schooled by parents </a:t>
            </a:r>
          </a:p>
          <a:p>
            <a:pPr algn="ctr">
              <a:buFont typeface="Wingdings" charset="2"/>
              <a:buChar char="ü"/>
            </a:pPr>
            <a:r>
              <a:rPr lang="en-US" sz="2400" dirty="0" smtClean="0"/>
              <a:t>Mothers taught daughters domestic duties</a:t>
            </a:r>
          </a:p>
          <a:p>
            <a:pPr algn="ctr">
              <a:buFont typeface="Wingdings" charset="2"/>
              <a:buChar char="ü"/>
            </a:pPr>
            <a:r>
              <a:rPr lang="en-US" sz="2400" dirty="0" smtClean="0"/>
              <a:t>Fathers taught sons farming and skilled trades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766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Given the throne at age 20 and was the second longest ruling Pharaoh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Served in the military with his father when he was 10 years old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Once he became leader he was already an experienced warrior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Fought to regain territory in Africa and Western Asia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Constant threat by Libyans, Syrians, Nubians and Hittites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6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Hittites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Had already taken over portions of Egypt’s land prior to Ramses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Group of indo Europeans who moved into Asia Minor  - modern day Turkey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to use iron weapons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2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Battle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Kadesh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Ramses fought to regain land in a war against the Hittites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Battle is one of the most famous of Egyptian History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First king in history to sign a peace treaty which ended many years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copies of the peace treaty were made and still exist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7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Had a passion for architecture and built more monuments and temples than any other Pharaoh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Temples also used as banks for storing valuable items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temples reflect Ramses power and wealth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69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Karnak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Temple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4343399" cy="48767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Karnak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Thebes was the most famous temple built during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Ramses’s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ruling.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1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Egypt’s Decline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Egypt began to lose power after Ramses II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1150 B.C. the Egyptians only maintained control of the Nile Delta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900 B.C. outside groups took control of Egypt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Kush people from the south began to rule Egypt in 760 B.C.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9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Kerma</a:t>
            </a:r>
            <a:r>
              <a:rPr lang="en-US" dirty="0" smtClean="0"/>
              <a:t> Kingdom</a:t>
            </a:r>
            <a:br>
              <a:rPr lang="en-US" dirty="0" smtClean="0"/>
            </a:br>
            <a:r>
              <a:rPr lang="en-US" sz="2000" dirty="0" smtClean="0"/>
              <a:t>Around 2000 B.C. to Around 1400 B.C.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-Located to the south of Egypt in Nubia (Present day Sudan) in Africa along the Nile River</a:t>
            </a:r>
          </a:p>
          <a:p>
            <a:pPr marL="0" indent="0">
              <a:buNone/>
            </a:pPr>
            <a:r>
              <a:rPr lang="en-US" sz="2800" dirty="0" smtClean="0"/>
              <a:t>-2000 B.C. Hunter-gatherers settle and cultivate small farms/villages around </a:t>
            </a:r>
            <a:r>
              <a:rPr lang="en-US" sz="2800" dirty="0" err="1" smtClean="0"/>
              <a:t>Kerma</a:t>
            </a:r>
            <a:r>
              <a:rPr lang="en-US" sz="2800" dirty="0" smtClean="0"/>
              <a:t> in Nubia</a:t>
            </a:r>
          </a:p>
          <a:p>
            <a:pPr marL="0" indent="0">
              <a:buNone/>
            </a:pPr>
            <a:r>
              <a:rPr lang="en-US" sz="2800" dirty="0" smtClean="0"/>
              <a:t>-The more powerful villages took control to create </a:t>
            </a:r>
            <a:r>
              <a:rPr lang="en-US" sz="2800" dirty="0" err="1" smtClean="0"/>
              <a:t>Kerma</a:t>
            </a:r>
            <a:r>
              <a:rPr lang="en-US" sz="2800" dirty="0" smtClean="0"/>
              <a:t> Kingdom</a:t>
            </a:r>
          </a:p>
          <a:p>
            <a:pPr marL="0" indent="0">
              <a:buNone/>
            </a:pPr>
            <a:r>
              <a:rPr lang="en-US" sz="2800" dirty="0" smtClean="0"/>
              <a:t>-Traded cattle, gold, ivory, enslaved people along Nile</a:t>
            </a:r>
          </a:p>
          <a:p>
            <a:pPr marL="0" indent="0">
              <a:buNone/>
            </a:pPr>
            <a:r>
              <a:rPr lang="en-US" sz="2800" dirty="0" smtClean="0"/>
              <a:t>-Developed close ties with Egypt </a:t>
            </a:r>
          </a:p>
        </p:txBody>
      </p:sp>
      <p:pic>
        <p:nvPicPr>
          <p:cNvPr id="5" name="Content Placeholder 4" descr="Map-of-Ancient-Nubia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" t="32883" r="-491" b="3163"/>
          <a:stretch/>
        </p:blipFill>
        <p:spPr>
          <a:xfrm>
            <a:off x="4724400" y="16764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14873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Egypt Rises</a:t>
            </a:r>
            <a:br>
              <a:rPr lang="en-US" dirty="0" smtClean="0"/>
            </a:br>
            <a:r>
              <a:rPr lang="en-US" sz="2000" dirty="0" smtClean="0"/>
              <a:t>Around 1450 B.C. to Around 900 B.C.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-Egypt’s Pharaoh Thutmose III sent armies into Nubia</a:t>
            </a:r>
          </a:p>
          <a:p>
            <a:pPr marL="0" indent="0">
              <a:buNone/>
            </a:pPr>
            <a:r>
              <a:rPr lang="en-US" sz="2800" dirty="0" smtClean="0"/>
              <a:t>-50 year war ended with Egypt ruling for 700 years</a:t>
            </a:r>
          </a:p>
          <a:p>
            <a:pPr marL="0" indent="0">
              <a:buNone/>
            </a:pPr>
            <a:r>
              <a:rPr lang="en-US" sz="2800" dirty="0" smtClean="0"/>
              <a:t>-</a:t>
            </a:r>
            <a:r>
              <a:rPr lang="en-US" sz="2800" dirty="0" err="1" smtClean="0"/>
              <a:t>Kerma</a:t>
            </a:r>
            <a:r>
              <a:rPr lang="en-US" sz="2800" dirty="0" smtClean="0"/>
              <a:t> Kingdom destroyed </a:t>
            </a:r>
          </a:p>
          <a:p>
            <a:pPr marL="0" indent="0">
              <a:buNone/>
            </a:pPr>
            <a:r>
              <a:rPr lang="en-US" sz="2800" dirty="0" smtClean="0"/>
              <a:t>-Nubians adopted to many Egyptian ways </a:t>
            </a:r>
          </a:p>
          <a:p>
            <a:pPr marL="0" indent="0">
              <a:buNone/>
            </a:pPr>
            <a:r>
              <a:rPr lang="en-US" sz="2800" dirty="0" smtClean="0"/>
              <a:t>-Become culturally tied and economically wiser</a:t>
            </a:r>
          </a:p>
          <a:p>
            <a:pPr marL="0" indent="0">
              <a:buNone/>
            </a:pPr>
            <a:r>
              <a:rPr lang="en-US" sz="2800" dirty="0" smtClean="0"/>
              <a:t>-After the 700 year reign, Egypt begins to decline in power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603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Kush Kingdom</a:t>
            </a:r>
            <a:br>
              <a:rPr lang="en-US" dirty="0" smtClean="0"/>
            </a:br>
            <a:r>
              <a:rPr lang="en-US" sz="2000" dirty="0" smtClean="0"/>
              <a:t>Around 850 to Around 200/350 A.D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-A Nubian group took the fall of Egypt to rise independently as Kush Kingdom</a:t>
            </a:r>
          </a:p>
          <a:p>
            <a:pPr marL="0" indent="0">
              <a:buNone/>
            </a:pPr>
            <a:r>
              <a:rPr lang="en-US" sz="2800" dirty="0" smtClean="0"/>
              <a:t>-Capital city south along Nile to Napata, extremely favorable location on the Nile River</a:t>
            </a:r>
          </a:p>
          <a:p>
            <a:pPr marL="0" indent="0">
              <a:buNone/>
            </a:pPr>
            <a:r>
              <a:rPr lang="en-US" sz="2800" dirty="0" smtClean="0"/>
              <a:t>-Became a rich, strong kingdom trading as far as China, India and Arabia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Content Placeholder 4" descr="ancient-kush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031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King </a:t>
            </a:r>
            <a:r>
              <a:rPr lang="en-US" dirty="0" err="1" smtClean="0"/>
              <a:t>Kashta</a:t>
            </a:r>
            <a:r>
              <a:rPr lang="en-US" dirty="0" smtClean="0"/>
              <a:t> &amp; </a:t>
            </a:r>
            <a:r>
              <a:rPr lang="en-US" dirty="0" err="1" smtClean="0"/>
              <a:t>Piye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750B.C. to 670 B.C.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-Believe Kush Kingdom is powerful enough to takeover Egypt</a:t>
            </a:r>
          </a:p>
          <a:p>
            <a:pPr marL="0" indent="0">
              <a:buNone/>
            </a:pPr>
            <a:r>
              <a:rPr lang="en-US" sz="2800" dirty="0" smtClean="0"/>
              <a:t>-750 B.C. King </a:t>
            </a:r>
            <a:r>
              <a:rPr lang="en-US" sz="2800" dirty="0" err="1" smtClean="0"/>
              <a:t>Kashta</a:t>
            </a:r>
            <a:r>
              <a:rPr lang="en-US" sz="2800" dirty="0" smtClean="0"/>
              <a:t> and his son, </a:t>
            </a:r>
            <a:r>
              <a:rPr lang="en-US" sz="2800" dirty="0" err="1" smtClean="0"/>
              <a:t>Piye</a:t>
            </a:r>
            <a:r>
              <a:rPr lang="en-US" sz="2800" dirty="0" smtClean="0"/>
              <a:t>, head north with army</a:t>
            </a:r>
          </a:p>
          <a:p>
            <a:pPr marL="0" indent="0">
              <a:buNone/>
            </a:pPr>
            <a:r>
              <a:rPr lang="en-US" sz="2800" dirty="0" smtClean="0"/>
              <a:t>-728 B.C. King </a:t>
            </a:r>
            <a:r>
              <a:rPr lang="en-US" sz="2800" dirty="0" err="1" smtClean="0"/>
              <a:t>Piye</a:t>
            </a:r>
            <a:r>
              <a:rPr lang="en-US" sz="2800" dirty="0" smtClean="0"/>
              <a:t> successfully defeats Egyptians and rules Kush and Egypt for around 58 years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 descr="Kushite-King-Piye-724BC_s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1" r="9511"/>
          <a:stretch>
            <a:fillRect/>
          </a:stretch>
        </p:blipFill>
        <p:spPr>
          <a:xfrm>
            <a:off x="4419600" y="1600200"/>
            <a:ext cx="4267200" cy="4782150"/>
          </a:xfrm>
        </p:spPr>
      </p:pic>
    </p:spTree>
    <p:extLst>
      <p:ext uri="{BB962C8B-B14F-4D97-AF65-F5344CB8AC3E}">
        <p14:creationId xmlns:p14="http://schemas.microsoft.com/office/powerpoint/2010/main" val="15880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Kingdom Rulers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2800" dirty="0" smtClean="0"/>
              <a:t>Pharaohs “Great House”</a:t>
            </a:r>
          </a:p>
          <a:p>
            <a:pPr algn="ctr">
              <a:buFont typeface="Wingdings" charset="2"/>
              <a:buChar char="v"/>
            </a:pPr>
            <a:r>
              <a:rPr lang="en-US" sz="2400" dirty="0" smtClean="0"/>
              <a:t>All powerful ruler</a:t>
            </a:r>
          </a:p>
          <a:p>
            <a:pPr algn="ctr">
              <a:buFont typeface="Wingdings" charset="2"/>
              <a:buChar char="v"/>
            </a:pPr>
            <a:r>
              <a:rPr lang="en-US" sz="2400" dirty="0" smtClean="0"/>
              <a:t>Pharaohs word = law</a:t>
            </a:r>
          </a:p>
          <a:p>
            <a:pPr>
              <a:buFont typeface="Arial"/>
              <a:buChar char="•"/>
            </a:pPr>
            <a:r>
              <a:rPr lang="en-US" dirty="0" smtClean="0"/>
              <a:t>“Officials”</a:t>
            </a:r>
          </a:p>
          <a:p>
            <a:pPr algn="ctr">
              <a:buFont typeface="Wingdings" charset="2"/>
              <a:buChar char="ü"/>
            </a:pPr>
            <a:r>
              <a:rPr lang="en-US" sz="2400" dirty="0" smtClean="0"/>
              <a:t>Appointed by pharaoh </a:t>
            </a:r>
          </a:p>
          <a:p>
            <a:pPr algn="ctr">
              <a:buFont typeface="Wingdings" charset="2"/>
              <a:buChar char="ü"/>
            </a:pPr>
            <a:r>
              <a:rPr lang="en-US" sz="2400" dirty="0" smtClean="0"/>
              <a:t>Carried out important tasks for pharaoh</a:t>
            </a:r>
          </a:p>
          <a:p>
            <a:pPr marL="0" indent="0" algn="ctr">
              <a:buNone/>
            </a:pPr>
            <a:r>
              <a:rPr lang="en-US" sz="2400" dirty="0"/>
              <a:t> </a:t>
            </a:r>
            <a:r>
              <a:rPr lang="en-US" sz="2400" dirty="0" smtClean="0"/>
              <a:t> Example: Building irrigation canals or assuring crops were planted. </a:t>
            </a:r>
          </a:p>
          <a:p>
            <a:pPr algn="ctr">
              <a:buFont typeface="Wingdings" charset="2"/>
              <a:buChar char="ü"/>
            </a:pPr>
            <a:r>
              <a:rPr lang="en-US" sz="2400" dirty="0" smtClean="0"/>
              <a:t>Controlled trade and collected taxes </a:t>
            </a:r>
          </a:p>
        </p:txBody>
      </p:sp>
    </p:spTree>
    <p:extLst>
      <p:ext uri="{BB962C8B-B14F-4D97-AF65-F5344CB8AC3E}">
        <p14:creationId xmlns:p14="http://schemas.microsoft.com/office/powerpoint/2010/main" val="118815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Invasion of Assyria </a:t>
            </a:r>
            <a:br>
              <a:rPr lang="en-US" dirty="0" smtClean="0"/>
            </a:br>
            <a:r>
              <a:rPr lang="en-US" sz="2000" dirty="0" smtClean="0"/>
              <a:t>670 B.C.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-Egypt taken over by Assyrians invasion </a:t>
            </a:r>
          </a:p>
          <a:p>
            <a:pPr marL="0" indent="0">
              <a:buNone/>
            </a:pPr>
            <a:r>
              <a:rPr lang="en-US" sz="2800" dirty="0" smtClean="0"/>
              <a:t>-Used ‘sophisticated’ iron weapons</a:t>
            </a:r>
          </a:p>
          <a:p>
            <a:pPr marL="0" indent="0">
              <a:buNone/>
            </a:pPr>
            <a:r>
              <a:rPr lang="en-US" sz="2800" dirty="0" smtClean="0"/>
              <a:t>-Forced Kush Kingdom to retreat south back to homeland</a:t>
            </a:r>
          </a:p>
          <a:p>
            <a:pPr marL="0" indent="0">
              <a:buNone/>
            </a:pPr>
            <a:r>
              <a:rPr lang="en-US" sz="2800" dirty="0" smtClean="0"/>
              <a:t>-Lost the control of Egypt but gained knowledge of fighting and weaponry </a:t>
            </a:r>
          </a:p>
          <a:p>
            <a:pPr marL="0" indent="0">
              <a:buNone/>
            </a:pPr>
            <a:r>
              <a:rPr lang="en-US" sz="2800" dirty="0" smtClean="0"/>
              <a:t>-</a:t>
            </a:r>
            <a:r>
              <a:rPr lang="en-US" sz="2800" dirty="0" err="1" smtClean="0"/>
              <a:t>Kushites</a:t>
            </a:r>
            <a:r>
              <a:rPr lang="en-US" sz="2800" dirty="0" smtClean="0"/>
              <a:t> took strong interest in Iron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045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Kush Kingdom Falls</a:t>
            </a:r>
            <a:br>
              <a:rPr lang="en-US" dirty="0" smtClean="0"/>
            </a:br>
            <a:r>
              <a:rPr lang="en-US" sz="2000" dirty="0" smtClean="0"/>
              <a:t>540 B.C. to 200/350 A.D.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-Assyrians keep pressure on Kush</a:t>
            </a:r>
          </a:p>
          <a:p>
            <a:pPr marL="0" indent="0">
              <a:buNone/>
            </a:pPr>
            <a:r>
              <a:rPr lang="en-US" dirty="0" smtClean="0"/>
              <a:t>-540 B.C. Kush Kings move Capital city further south to Meroe</a:t>
            </a:r>
          </a:p>
          <a:p>
            <a:pPr marL="0" indent="0">
              <a:buNone/>
            </a:pPr>
            <a:r>
              <a:rPr lang="en-US" dirty="0" smtClean="0"/>
              <a:t>-Eastern Desert near Meroe contained rich iron deposits 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Kushites</a:t>
            </a:r>
            <a:r>
              <a:rPr lang="en-US" dirty="0" smtClean="0"/>
              <a:t> became first Africans to devote themselves to iron working </a:t>
            </a:r>
          </a:p>
          <a:p>
            <a:pPr marL="0" indent="0">
              <a:buNone/>
            </a:pPr>
            <a:r>
              <a:rPr lang="en-US" dirty="0" smtClean="0"/>
              <a:t>-200 A.D. Kush Kingdom begins to decline</a:t>
            </a:r>
          </a:p>
          <a:p>
            <a:pPr marL="0" indent="0">
              <a:buNone/>
            </a:pPr>
            <a:r>
              <a:rPr lang="en-US" dirty="0" smtClean="0"/>
              <a:t>-350 A.D. Armies of Axum burned down Meroe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0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Hieroglyphics</a:t>
            </a:r>
            <a:br>
              <a:rPr lang="en-US" dirty="0" smtClean="0"/>
            </a:br>
            <a:r>
              <a:rPr lang="en-US" sz="2000" dirty="0" smtClean="0"/>
              <a:t>Created by Egyptians &amp; Evolved by 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-Around 3000 B.C. begins this form of “sacred writing”</a:t>
            </a:r>
          </a:p>
          <a:p>
            <a:pPr marL="0" indent="0">
              <a:buNone/>
            </a:pPr>
            <a:r>
              <a:rPr lang="en-US" sz="2800" dirty="0" smtClean="0"/>
              <a:t>-Mesopotamia, Sumerian Script (special characters)</a:t>
            </a:r>
          </a:p>
          <a:p>
            <a:pPr marL="0" indent="0">
              <a:buNone/>
            </a:pPr>
            <a:r>
              <a:rPr lang="en-US" sz="2800" dirty="0" smtClean="0"/>
              <a:t>-Ancient Egypt’s Old, Middle, and New Kingdoms developed thousands of characters</a:t>
            </a:r>
          </a:p>
          <a:p>
            <a:pPr marL="0" indent="0">
              <a:buNone/>
            </a:pPr>
            <a:r>
              <a:rPr lang="en-US" sz="2800" dirty="0" smtClean="0"/>
              <a:t>-Painted or engraved on cave walls, pottery, stone, papyrus, mummies etc.</a:t>
            </a:r>
          </a:p>
          <a:p>
            <a:pPr marL="0" indent="0">
              <a:buNone/>
            </a:pPr>
            <a:r>
              <a:rPr lang="en-US" sz="2800" dirty="0" smtClean="0"/>
              <a:t>-Written top to bottom, R to L or L to R depending on which way the profiles of the humans and animals faced</a:t>
            </a:r>
          </a:p>
          <a:p>
            <a:pPr marL="0" indent="0">
              <a:buNone/>
            </a:pPr>
            <a:r>
              <a:rPr lang="en-US" sz="2800" dirty="0" smtClean="0"/>
              <a:t>-Vowels were used in spoken language but not usually written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873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hieroglyphics-i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9" r="14419"/>
          <a:stretch>
            <a:fillRect/>
          </a:stretch>
        </p:blipFill>
        <p:spPr/>
      </p:pic>
      <p:pic>
        <p:nvPicPr>
          <p:cNvPr id="8" name="Content Placeholder 7" descr="Hieroglyphic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3" r="201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07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Hieroglyphs are…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-Phonetic glyphs or Alphabet: Single</a:t>
            </a:r>
            <a:r>
              <a:rPr lang="en-US" dirty="0"/>
              <a:t>-consonant characters that functioned like an </a:t>
            </a:r>
            <a:r>
              <a:rPr lang="en-US" dirty="0" smtClean="0"/>
              <a:t>alphabet</a:t>
            </a:r>
          </a:p>
          <a:p>
            <a:pPr marL="0" indent="0">
              <a:buNone/>
            </a:pPr>
            <a:r>
              <a:rPr lang="en-US" dirty="0"/>
              <a:t>-Logographs or </a:t>
            </a:r>
            <a:r>
              <a:rPr lang="en-US" dirty="0" err="1"/>
              <a:t>Biliterals</a:t>
            </a:r>
            <a:r>
              <a:rPr lang="en-US" dirty="0"/>
              <a:t>: Single grapheme which represents a </a:t>
            </a:r>
            <a:r>
              <a:rPr lang="en-US" dirty="0" smtClean="0"/>
              <a:t>word, pairs of characters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-Ideographs or Determinatives: </a:t>
            </a:r>
            <a:r>
              <a:rPr lang="en-US" dirty="0"/>
              <a:t>G</a:t>
            </a:r>
            <a:r>
              <a:rPr lang="en-US" dirty="0" smtClean="0"/>
              <a:t>raphic </a:t>
            </a:r>
            <a:r>
              <a:rPr lang="en-US" dirty="0"/>
              <a:t>symbols that represents an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6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5" name="Content Placeholder 14" descr="images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0" r="-4020"/>
          <a:stretch>
            <a:fillRect/>
          </a:stretch>
        </p:blipFill>
        <p:spPr/>
      </p:pic>
      <p:pic>
        <p:nvPicPr>
          <p:cNvPr id="16" name="Content Placeholder 15" descr="famley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2" r="-30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509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Pharaoh &amp; God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Seen as god on earth</a:t>
            </a:r>
          </a:p>
          <a:p>
            <a:r>
              <a:rPr lang="en-US" dirty="0" smtClean="0"/>
              <a:t>Son of Re (Ray), Sun god</a:t>
            </a:r>
          </a:p>
          <a:p>
            <a:pPr algn="ctr">
              <a:buFont typeface="Wingdings" charset="2"/>
              <a:buChar char="u"/>
            </a:pPr>
            <a:r>
              <a:rPr lang="en-US" sz="2800" dirty="0" smtClean="0"/>
              <a:t>Subjects paid great respect</a:t>
            </a:r>
          </a:p>
          <a:p>
            <a:pPr marL="0" indent="0" algn="ctr">
              <a:buNone/>
            </a:pPr>
            <a:r>
              <a:rPr lang="en-US" sz="2800" dirty="0" smtClean="0"/>
              <a:t>      Example: Pyramids &amp; Mummification</a:t>
            </a:r>
          </a:p>
          <a:p>
            <a:r>
              <a:rPr lang="en-US" dirty="0" smtClean="0"/>
              <a:t>Pharaoh worship seen to benefit the people</a:t>
            </a:r>
            <a:endParaRPr lang="en-US" dirty="0"/>
          </a:p>
        </p:txBody>
      </p:sp>
      <p:pic>
        <p:nvPicPr>
          <p:cNvPr id="5" name="Content Placeholder 4" descr="narmerpalette2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t="-1684" r="33445" b="1684"/>
          <a:stretch/>
        </p:blipFill>
        <p:spPr/>
      </p:pic>
    </p:spTree>
    <p:extLst>
      <p:ext uri="{BB962C8B-B14F-4D97-AF65-F5344CB8AC3E}">
        <p14:creationId xmlns:p14="http://schemas.microsoft.com/office/powerpoint/2010/main" val="31074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8309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Trade &amp; Transportation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Mediterranean Sea bordered to the north and the Red Sea beyond the desert to the east.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River allowed for communication despite Egypt’s isolated location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Merchants and Artisans contributed greatly to flow of trade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Able to make rafts and baskets with papyrus to increase trade and transportation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Nile River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9342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689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Trade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River allowed people to survive in Egypt with fertile land for farming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Nile floods were predictable and could be managed through irrigation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Led to a surplus in food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in turn an increase in trade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Trade increased greatly within Egypt and outside its borders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5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Egyptians had a strong interest in goods from the south for valuable resources and gold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southern course of the Nile created the easiest rout to Sub Saharan Africa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Relied on outside trade to gain metals used for weapons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1337</Words>
  <Application>Microsoft Macintosh PowerPoint</Application>
  <PresentationFormat>On-screen Show (4:3)</PresentationFormat>
  <Paragraphs>149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SOCIAL CLASS &gt; Society divided into groups based on wealth and power</vt:lpstr>
      <vt:lpstr>Early Egyptian Family Life</vt:lpstr>
      <vt:lpstr>Old Kingdom Rulers</vt:lpstr>
      <vt:lpstr>Pharaoh &amp; God Connection</vt:lpstr>
      <vt:lpstr>PowerPoint Presentation</vt:lpstr>
      <vt:lpstr> Trade &amp; Transportation </vt:lpstr>
      <vt:lpstr>Nile River</vt:lpstr>
      <vt:lpstr>Trade</vt:lpstr>
      <vt:lpstr>PowerPoint Presentation</vt:lpstr>
      <vt:lpstr> The Middle Kingdom </vt:lpstr>
      <vt:lpstr>The New Kingdom</vt:lpstr>
      <vt:lpstr>Hatshepsut</vt:lpstr>
      <vt:lpstr> Hatshepsut </vt:lpstr>
      <vt:lpstr>PowerPoint Presentation</vt:lpstr>
      <vt:lpstr>PowerPoint Presentation</vt:lpstr>
      <vt:lpstr>Akhenaton &amp; Tutankhamen</vt:lpstr>
      <vt:lpstr> </vt:lpstr>
      <vt:lpstr>Ramses II</vt:lpstr>
      <vt:lpstr>King Ramses II</vt:lpstr>
      <vt:lpstr>PowerPoint Presentation</vt:lpstr>
      <vt:lpstr>The Hittites</vt:lpstr>
      <vt:lpstr>Battle of Kadesh</vt:lpstr>
      <vt:lpstr>PowerPoint Presentation</vt:lpstr>
      <vt:lpstr>Karnak Temple</vt:lpstr>
      <vt:lpstr>Egypt’s Decline</vt:lpstr>
      <vt:lpstr>Kerma Kingdom Around 2000 B.C. to Around 1400 B.C. </vt:lpstr>
      <vt:lpstr>Egypt Rises Around 1450 B.C. to Around 900 B.C.</vt:lpstr>
      <vt:lpstr>Kush Kingdom Around 850 to Around 200/350 A.D</vt:lpstr>
      <vt:lpstr>King Kashta &amp; Piye 750B.C. to 670 B.C.</vt:lpstr>
      <vt:lpstr>Invasion of Assyria  670 B.C. </vt:lpstr>
      <vt:lpstr>Kush Kingdom Falls 540 B.C. to 200/350 A.D.</vt:lpstr>
      <vt:lpstr>Hieroglyphics Created by Egyptians &amp; Evolved by Many</vt:lpstr>
      <vt:lpstr>PowerPoint Presentation</vt:lpstr>
      <vt:lpstr>Hieroglyphs are…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Trade &amp; Transportation </dc:title>
  <dc:creator>Owner</dc:creator>
  <cp:lastModifiedBy>T Brock</cp:lastModifiedBy>
  <cp:revision>42</cp:revision>
  <dcterms:created xsi:type="dcterms:W3CDTF">2011-08-31T22:24:38Z</dcterms:created>
  <dcterms:modified xsi:type="dcterms:W3CDTF">2011-09-08T04:16:11Z</dcterms:modified>
</cp:coreProperties>
</file>