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FB5E-25FE-482E-BB49-EB7D044E0D96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28C67-AB2C-4760-A5B5-44B8C1E40B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28C67-AB2C-4760-A5B5-44B8C1E40B3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F01F2-C48D-48E0-8220-132C5CFD4713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9527-5A56-45C3-9474-F21DFF0DF9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620000" cy="2076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br>
              <a:rPr lang="en-US" dirty="0" smtClean="0"/>
            </a:br>
            <a:r>
              <a:rPr lang="en-US" dirty="0" smtClean="0"/>
              <a:t>Renaissance </a:t>
            </a:r>
            <a:br>
              <a:rPr lang="en-US" dirty="0" smtClean="0"/>
            </a:br>
            <a:r>
              <a:rPr lang="en-US" dirty="0" smtClean="0"/>
              <a:t>Begins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Arely Marquez</a:t>
            </a:r>
          </a:p>
          <a:p>
            <a:r>
              <a:rPr lang="en-US" dirty="0" smtClean="0"/>
              <a:t>Standards:</a:t>
            </a:r>
          </a:p>
          <a:p>
            <a:r>
              <a:rPr lang="en-US" dirty="0" smtClean="0"/>
              <a:t>7.8.1,7.8.2,7.8.3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City-States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Own Culture</a:t>
            </a:r>
          </a:p>
          <a:p>
            <a:r>
              <a:rPr lang="en-US" dirty="0" smtClean="0"/>
              <a:t>Led by Leader</a:t>
            </a:r>
          </a:p>
          <a:p>
            <a:r>
              <a:rPr lang="en-US" dirty="0" smtClean="0"/>
              <a:t>Development of Art and Science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Mistreated</a:t>
            </a:r>
          </a:p>
          <a:p>
            <a:r>
              <a:rPr lang="en-US" dirty="0" smtClean="0"/>
              <a:t>Weak- Foreign groups invaded</a:t>
            </a:r>
          </a:p>
          <a:p>
            <a:r>
              <a:rPr lang="en-US" dirty="0" smtClean="0"/>
              <a:t>Family battle each other</a:t>
            </a:r>
          </a:p>
          <a:p>
            <a:r>
              <a:rPr lang="en-US" dirty="0" smtClean="0"/>
              <a:t>Rulers Wealthier</a:t>
            </a:r>
          </a:p>
          <a:p>
            <a:r>
              <a:rPr lang="en-US" dirty="0" smtClean="0"/>
              <a:t>Poor poorer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Humanism Triggers Renaissance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/>
          <a:lstStyle/>
          <a:p>
            <a:r>
              <a:rPr lang="en-US" dirty="0" smtClean="0"/>
              <a:t>Dark Ages</a:t>
            </a:r>
          </a:p>
          <a:p>
            <a:r>
              <a:rPr lang="en-US" dirty="0" smtClean="0"/>
              <a:t>Importance of the Individual</a:t>
            </a:r>
          </a:p>
          <a:p>
            <a:r>
              <a:rPr lang="en-US" dirty="0" smtClean="0"/>
              <a:t>Rebirth</a:t>
            </a:r>
          </a:p>
        </p:txBody>
      </p:sp>
      <p:pic>
        <p:nvPicPr>
          <p:cNvPr id="2050" name="Picture 2" descr="http://mrroughton.com/images/Renaissance%20m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600200"/>
            <a:ext cx="4663884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Began in Italy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dirty="0" smtClean="0"/>
              <a:t>Center of Roman Empire</a:t>
            </a:r>
          </a:p>
          <a:p>
            <a:r>
              <a:rPr lang="en-US" dirty="0" smtClean="0"/>
              <a:t>Divided into city-states</a:t>
            </a:r>
          </a:p>
          <a:p>
            <a:r>
              <a:rPr lang="en-US" dirty="0" smtClean="0"/>
              <a:t>City-State became Wealthy</a:t>
            </a:r>
          </a:p>
          <a:p>
            <a:r>
              <a:rPr lang="en-US" dirty="0" smtClean="0"/>
              <a:t>Competed with each other</a:t>
            </a:r>
          </a:p>
          <a:p>
            <a:r>
              <a:rPr lang="en-US" dirty="0" smtClean="0"/>
              <a:t>More people, more money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42" name="Picture 2" descr="http://www.state.gov/img/10/37715/italy_map_2010worldfactbook_300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286000"/>
            <a:ext cx="3703176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 ruler united Italy?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72200" cy="45720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Roman Catholic Church</a:t>
            </a:r>
          </a:p>
          <a:p>
            <a:pPr lvl="2"/>
            <a:r>
              <a:rPr lang="en-US" dirty="0" smtClean="0"/>
              <a:t>Church Leaders Afraid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City-States were Equal in Strength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City-States became wealthy</a:t>
            </a:r>
          </a:p>
          <a:p>
            <a:pPr lvl="2"/>
            <a:r>
              <a:rPr lang="en-US" dirty="0" smtClean="0"/>
              <a:t>Loan money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City-States Grew Wealthy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525963"/>
          </a:xfrm>
        </p:spPr>
        <p:txBody>
          <a:bodyPr/>
          <a:lstStyle/>
          <a:p>
            <a:r>
              <a:rPr lang="en-US" dirty="0" smtClean="0"/>
              <a:t>Geography</a:t>
            </a:r>
          </a:p>
          <a:p>
            <a:pPr lvl="1"/>
            <a:r>
              <a:rPr lang="en-US" dirty="0" smtClean="0"/>
              <a:t>Trade </a:t>
            </a:r>
          </a:p>
          <a:p>
            <a:pPr lvl="1"/>
            <a:r>
              <a:rPr lang="en-US" dirty="0" smtClean="0"/>
              <a:t>Silk Road</a:t>
            </a:r>
          </a:p>
          <a:p>
            <a:pPr lvl="1"/>
            <a:r>
              <a:rPr lang="en-US" dirty="0" smtClean="0"/>
              <a:t>Marco Polo </a:t>
            </a:r>
          </a:p>
        </p:txBody>
      </p:sp>
      <p:pic>
        <p:nvPicPr>
          <p:cNvPr id="12294" name="Picture 6" descr="http://www.worldatlas.com/webimage/countrys/europe/ite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600199"/>
            <a:ext cx="4191000" cy="4583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og.shunya.net/.a/6a00d8341dd33453ef0105369fbb10970c-300w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914400"/>
            <a:ext cx="6320737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Florence, Italy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US" dirty="0" smtClean="0"/>
              <a:t>Renaissance began</a:t>
            </a:r>
          </a:p>
          <a:p>
            <a:r>
              <a:rPr lang="en-US" dirty="0" smtClean="0"/>
              <a:t>Trade</a:t>
            </a:r>
          </a:p>
          <a:p>
            <a:pPr lvl="1"/>
            <a:r>
              <a:rPr lang="en-US" dirty="0" smtClean="0"/>
              <a:t>Clothes</a:t>
            </a:r>
          </a:p>
          <a:p>
            <a:r>
              <a:rPr lang="en-US" dirty="0" smtClean="0"/>
              <a:t>Banking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9698" name="Picture 2" descr="http://1.bp.blogspot.com/-yvnFMUuCmt0/ThsFP_SeyFI/AAAAAAAAADc/Qz9PL4vfOdI/s1600/102_Florence%252CIta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383102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Venice, Italy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/>
          <a:lstStyle/>
          <a:p>
            <a:r>
              <a:rPr lang="en-US" dirty="0" smtClean="0"/>
              <a:t>Wealthiest City</a:t>
            </a:r>
          </a:p>
          <a:p>
            <a:r>
              <a:rPr lang="en-US" dirty="0" smtClean="0"/>
              <a:t>Shipbuilders</a:t>
            </a:r>
          </a:p>
          <a:p>
            <a:endParaRPr lang="en-US" dirty="0"/>
          </a:p>
        </p:txBody>
      </p:sp>
      <p:pic>
        <p:nvPicPr>
          <p:cNvPr id="31746" name="Picture 2" descr="http://traveleurope.findairlines.net/images/venice_ita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828800"/>
            <a:ext cx="46736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Government/Politics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US" dirty="0" smtClean="0"/>
              <a:t>Republicans</a:t>
            </a:r>
          </a:p>
          <a:p>
            <a:r>
              <a:rPr lang="en-US" dirty="0" smtClean="0"/>
              <a:t>One Powerful Man</a:t>
            </a:r>
          </a:p>
          <a:p>
            <a:r>
              <a:rPr lang="en-US" dirty="0" smtClean="0"/>
              <a:t>Diplomacy</a:t>
            </a:r>
          </a:p>
        </p:txBody>
      </p:sp>
      <p:pic>
        <p:nvPicPr>
          <p:cNvPr id="35842" name="Picture 2" descr="http://t0.gstatic.com/images?q=tbn:ANd9GcQO2R7HZmSnRfhVLlS9X3wmvivrbWSbwOJwop9ZH9HFa4uRrsfB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7590" y="1600200"/>
            <a:ext cx="3218688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119</Words>
  <Application>Microsoft Office PowerPoint</Application>
  <PresentationFormat>On-screen Show (4:3)</PresentationFormat>
  <Paragraphs>59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 Renaissance  Begins</vt:lpstr>
      <vt:lpstr>Humanism Triggers Renaissance</vt:lpstr>
      <vt:lpstr>Began in Italy</vt:lpstr>
      <vt:lpstr> No ruler united Italy?  </vt:lpstr>
      <vt:lpstr>City-States Grew Wealthy</vt:lpstr>
      <vt:lpstr>Slide 6</vt:lpstr>
      <vt:lpstr>Florence, Italy</vt:lpstr>
      <vt:lpstr>Venice, Italy</vt:lpstr>
      <vt:lpstr>Government/Politics</vt:lpstr>
      <vt:lpstr>City-States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Renaissance  Begins</dc:title>
  <dc:creator>Arely</dc:creator>
  <cp:lastModifiedBy>Arely</cp:lastModifiedBy>
  <cp:revision>18</cp:revision>
  <dcterms:created xsi:type="dcterms:W3CDTF">2011-12-06T02:38:41Z</dcterms:created>
  <dcterms:modified xsi:type="dcterms:W3CDTF">2011-12-09T04:05:11Z</dcterms:modified>
</cp:coreProperties>
</file>