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8"/>
  </p:handoutMasterIdLst>
  <p:sldIdLst>
    <p:sldId id="259" r:id="rId2"/>
    <p:sldId id="256" r:id="rId3"/>
    <p:sldId id="257" r:id="rId4"/>
    <p:sldId id="258" r:id="rId5"/>
    <p:sldId id="260" r:id="rId6"/>
    <p:sldId id="267" r:id="rId7"/>
    <p:sldId id="263" r:id="rId8"/>
    <p:sldId id="264" r:id="rId9"/>
    <p:sldId id="266" r:id="rId10"/>
    <p:sldId id="272" r:id="rId11"/>
    <p:sldId id="268" r:id="rId12"/>
    <p:sldId id="262" r:id="rId13"/>
    <p:sldId id="261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0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08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F404-0C6B-4BAF-8B0F-A14A6CA97ACA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8F83-E0C1-4F17-916F-2998779FE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458AAD-461D-4F18-974A-7836637D8B92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62E5F-6830-44B1-88B9-72797E36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Tyrant: someone who takes power by force and rules 	       with total authority</a:t>
            </a:r>
          </a:p>
          <a:p>
            <a:endParaRPr lang="en-US" dirty="0" smtClean="0"/>
          </a:p>
          <a:p>
            <a:r>
              <a:rPr lang="en-US" dirty="0" smtClean="0"/>
              <a:t>Oligarchy: a few people hold power</a:t>
            </a:r>
          </a:p>
          <a:p>
            <a:endParaRPr lang="en-US" dirty="0" smtClean="0"/>
          </a:p>
          <a:p>
            <a:r>
              <a:rPr lang="en-US" dirty="0" smtClean="0"/>
              <a:t>Democracy: all citizens share in running the     	  	               government; comes from the Greek 			    words for “rule of the people”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Democracy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Athenians chose the members of the council each year in a lottery.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They believed this system was fairer than an election, which might favor the rich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did Cleisthenes build a democracy?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 made the assembly the center of the government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 gave citizens more power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 created a citizen council to help the assembly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was life in Athens like?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For Boys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Athenian Schools taught: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Reading 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Writing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Arithmetic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Sports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Singing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Lyre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Boys finished school at age 18 and became citizens.</a:t>
            </a:r>
            <a:endParaRPr lang="en-US" sz="2800" dirty="0"/>
          </a:p>
        </p:txBody>
      </p:sp>
      <p:pic>
        <p:nvPicPr>
          <p:cNvPr id="1026" name="Picture 2" descr="C:\Users\HP G62\Pictures\ly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97496"/>
            <a:ext cx="1905000" cy="313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was life in Athens like?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For Girls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At home: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Spinning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Weaving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Household duties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Some wealthy families paid for their daughters to   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learn to read, write, and play the lyre.</a:t>
            </a:r>
          </a:p>
          <a:p>
            <a:endParaRPr lang="en-US" dirty="0"/>
          </a:p>
        </p:txBody>
      </p:sp>
      <p:pic>
        <p:nvPicPr>
          <p:cNvPr id="2050" name="Picture 2" descr="C:\Users\HP G62\Pictures\greek spi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2057400" cy="330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was life in Athens like?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79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Had two years of military training that began at age 18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Worked in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morning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Exercised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were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involved in political meetings later in the day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Enjoyed physical activities such as wrestling, hunting, and riding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was life in Athens like?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Very limited personal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freedom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Had no political rights; could not own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property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Main task was to run the house and bear children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Democracy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Athenians were more interested in building a democracy than building a military force.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They prepared Athenians for both peace and war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They believed this kind of life created well rounded citizens with good minds and bodies.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b="0" dirty="0" smtClean="0"/>
              <a:t>Northeast of Sparta</a:t>
            </a:r>
            <a:endParaRPr lang="en-US" sz="2800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1080868"/>
          </a:xfrm>
        </p:spPr>
        <p:txBody>
          <a:bodyPr/>
          <a:lstStyle/>
          <a:p>
            <a:r>
              <a:rPr lang="en-US" sz="5400" dirty="0" smtClean="0"/>
              <a:t>Athens</a:t>
            </a:r>
            <a:endParaRPr lang="en-US" sz="5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Named for the goddess Athena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P G62\Pictures\athena in the 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763748" cy="3904343"/>
          </a:xfrm>
          <a:prstGeom prst="rect">
            <a:avLst/>
          </a:prstGeom>
          <a:noFill/>
        </p:spPr>
      </p:pic>
      <p:pic>
        <p:nvPicPr>
          <p:cNvPr id="3075" name="Picture 3" descr="C:\Users\HP G62\Pictures\parthenon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28694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Oligarchy to Democracy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600s B.C- the nobles who owned large farms had seized power from the kings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Char char="-"/>
            </a:pPr>
            <a:endParaRPr lang="en-US" sz="29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They possessed the best land and controlled political life by means of a council of nobles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Char char="-"/>
            </a:pPr>
            <a:endParaRPr lang="en-US" sz="29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 An assembly of all citizens existed, but it had few           powers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9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 Athens was actually an Oligarchy, like Sparta</a:t>
            </a: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 and Trade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The economy was largely based on agriculture and trade: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800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grains, vegetables, fruit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Tx/>
              <a:buChar char="-"/>
            </a:pPr>
            <a:endParaRPr lang="en-US" sz="2800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grapes and olives to make wine and olive oil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Tx/>
              <a:buChar char="-"/>
            </a:pPr>
            <a:endParaRPr lang="en-US" sz="2800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- sheep and goats for wool and dairy products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098" name="Picture 2" descr="C:\Users\HP G62\Pictures\olive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447798" cy="1447800"/>
          </a:xfrm>
          <a:prstGeom prst="rect">
            <a:avLst/>
          </a:prstGeom>
          <a:noFill/>
        </p:spPr>
      </p:pic>
      <p:pic>
        <p:nvPicPr>
          <p:cNvPr id="4099" name="Picture 3" descr="C:\Users\HP G62\Pictures\gr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1066800" cy="184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Problems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	Around 600 B.C., the Athenians began to rebel against the nobles.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Most farmers owed the nobles money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Many sold themselves into slavery to pay their debts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Farmers demanded an end to all debts, along with land for the poor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Solon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594 B.C.- the nobles trusted Solon and turned to him for help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Solon made several changes: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Canceled all the farmers' debts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Freed those who became slaves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Allowed all male citizens to participate in the assembly and law courts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But, refused to give away the wealthy nobles land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Peisistratus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560 B.C.- After Solon, a tyrant named Peisistratus 	  	       seized power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Peisistratus won the support of the poor by: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Dividing large estates among landless farmers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Loaning money to the poor 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Giving jobs to the poor, such as building temples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Cleisthenes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508 B.C. -  Cleisthenes came to power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“the father of democracy”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Created a new council of 500 citizens to help the assembly   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Assembly members had new powers</a:t>
            </a:r>
            <a:b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- they could debate matters openly  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     - hear court cases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     - appoint army generals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417</TotalTime>
  <Words>325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Key Vocabulary</vt:lpstr>
      <vt:lpstr>Athens</vt:lpstr>
      <vt:lpstr>Named for the goddess Athena</vt:lpstr>
      <vt:lpstr>From Oligarchy to Democracy</vt:lpstr>
      <vt:lpstr>Agriculture and Trade</vt:lpstr>
      <vt:lpstr>Economic Problems</vt:lpstr>
      <vt:lpstr>Solon </vt:lpstr>
      <vt:lpstr>Peisistratus</vt:lpstr>
      <vt:lpstr>Cleisthenes</vt:lpstr>
      <vt:lpstr> Democracy</vt:lpstr>
      <vt:lpstr>How did Cleisthenes build a democracy?</vt:lpstr>
      <vt:lpstr>What was life in Athens like?</vt:lpstr>
      <vt:lpstr>What was life in Athens like?</vt:lpstr>
      <vt:lpstr>What was life in Athens like?</vt:lpstr>
      <vt:lpstr>What was life in Athens like?</vt:lpstr>
      <vt:lpstr>Democracy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</dc:title>
  <dc:creator>HP G62</dc:creator>
  <cp:lastModifiedBy>HP G62</cp:lastModifiedBy>
  <cp:revision>43</cp:revision>
  <dcterms:created xsi:type="dcterms:W3CDTF">2011-09-15T21:14:40Z</dcterms:created>
  <dcterms:modified xsi:type="dcterms:W3CDTF">2011-09-20T16:37:43Z</dcterms:modified>
</cp:coreProperties>
</file>