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F3C-A4C6-4F2D-9539-99FC223EB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B2BB-3029-481A-A13E-20D4F1B39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D03A13-2496-4634-B826-BF669075E75D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3484B7-5C80-4574-A30A-EE73E4F1D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I97BpIjB1Hk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Man9ulEYSg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How was Earth formed?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4343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536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58000" cy="609600"/>
          </a:xfr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2: The Nebula collapses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438400"/>
            <a:ext cx="3962400" cy="33528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collapsed mass forms a proto-sun due to gravitational force</a:t>
            </a:r>
          </a:p>
          <a:p>
            <a:pPr eaLnBrk="1" hangingPunct="1">
              <a:defRPr/>
            </a:pPr>
            <a:r>
              <a:rPr lang="en-US" sz="2800" dirty="0" smtClean="0"/>
              <a:t>Contraction increases speed of rotation: collapse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352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191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3: sun is formed, disk cleared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disk is “cleared out” due to the immense amount of energy released.</a:t>
            </a:r>
          </a:p>
          <a:p>
            <a:pPr eaLnBrk="1" hangingPunct="1">
              <a:defRPr/>
            </a:pPr>
            <a:r>
              <a:rPr lang="en-US" sz="2800" smtClean="0"/>
              <a:t>Sun is formed</a:t>
            </a:r>
          </a:p>
          <a:p>
            <a:pPr eaLnBrk="1" hangingPunct="1">
              <a:defRPr/>
            </a:pPr>
            <a:r>
              <a:rPr lang="en-US" sz="2800" smtClean="0"/>
              <a:t>Dust and gases cool and condense in defined orbits around the sun</a:t>
            </a:r>
          </a:p>
        </p:txBody>
      </p:sp>
      <p:pic>
        <p:nvPicPr>
          <p:cNvPr id="12292" name="Picture 4" descr="The Su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4495800" cy="2986088"/>
          </a:xfr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28194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036638"/>
          </a:xfr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Nebula hypothesis: step 4- planet formation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429000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Temperature differences with respect to distance from sun</a:t>
            </a:r>
          </a:p>
          <a:p>
            <a:pPr eaLnBrk="1" hangingPunct="1">
              <a:defRPr/>
            </a:pPr>
            <a:r>
              <a:rPr lang="en-US" smtClean="0"/>
              <a:t>Closer, where temperatures are higher, iron and silicates condense</a:t>
            </a:r>
          </a:p>
          <a:p>
            <a:pPr eaLnBrk="1" hangingPunct="1">
              <a:defRPr/>
            </a:pPr>
            <a:r>
              <a:rPr lang="en-US" smtClean="0"/>
              <a:t>Farther, cooler, hydrogen, water condense</a:t>
            </a:r>
          </a:p>
          <a:p>
            <a:pPr eaLnBrk="1" hangingPunct="1">
              <a:defRPr/>
            </a:pPr>
            <a:r>
              <a:rPr lang="en-US" smtClean="0"/>
              <a:t>material collides and accretes forming planetesimals (small planets)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Evidence: Orion Nebula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3810000" cy="4114800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Third star down on Orion’s belt</a:t>
            </a:r>
          </a:p>
          <a:p>
            <a:pPr eaLnBrk="1" hangingPunct="1">
              <a:defRPr/>
            </a:pPr>
            <a:r>
              <a:rPr lang="en-US" sz="2800" smtClean="0"/>
              <a:t>100 light years across (1 light year equals 6 trillion miles)</a:t>
            </a:r>
          </a:p>
          <a:p>
            <a:pPr eaLnBrk="1" hangingPunct="1">
              <a:defRPr/>
            </a:pPr>
            <a:r>
              <a:rPr lang="en-US" sz="2800" smtClean="0"/>
              <a:t>Reflection of dust and hydrogen</a:t>
            </a: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200400" y="2819400"/>
            <a:ext cx="3429000" cy="2057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0668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Evidence: Collapsed nebulae discs found in the Orion nebula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038600" cy="2667000"/>
          </a:xfrm>
          <a:solidFill>
            <a:srgbClr val="33CC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Gaseous disks are circling </a:t>
            </a:r>
            <a:r>
              <a:rPr lang="en-US" b="1" smtClean="0"/>
              <a:t>proto-suns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2-17 times larger than our solar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About 153 protoplanetary disks found in the Orion Nebula</a:t>
            </a:r>
          </a:p>
        </p:txBody>
      </p:sp>
      <p:pic>
        <p:nvPicPr>
          <p:cNvPr id="19460" name="Picture 4" descr="SolarNebula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0963" y="1981200"/>
            <a:ext cx="30130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Early</a:t>
            </a:r>
            <a:r>
              <a:rPr lang="en-US" dirty="0" smtClean="0"/>
              <a:t>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438400"/>
            <a:ext cx="40386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Homogenous</a:t>
            </a:r>
          </a:p>
          <a:p>
            <a:r>
              <a:rPr lang="en-US" dirty="0" smtClean="0"/>
              <a:t>Very hot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412" y="278844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152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13:40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Compositionally distinct layers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Physically distinct layers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 of elements: gravitational force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3936544" cy="276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372910" cy="23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5334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the liquid outer core with the Earth’s rotation produces the magnetic field.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Big Bang Theory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1000" y="1143000"/>
            <a:ext cx="82296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13.7 billion years ago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Creation of all matter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Hydrogen and Helium the first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More complex elements evolved through time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7750"/>
            <a:ext cx="6629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2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828" y="461917"/>
            <a:ext cx="6929372" cy="58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Expanding </a:t>
            </a:r>
            <a:r>
              <a:rPr lang="en-US" dirty="0" smtClean="0">
                <a:hlinkClick r:id="rId2"/>
              </a:rPr>
              <a:t>Universe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Doppler effect is used to document the expanding universe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7543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Red shift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990600"/>
            <a:ext cx="5715000" cy="4114800"/>
          </a:xfr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724400"/>
            <a:ext cx="68849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Hubble’s Law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Red shift is related to distance</a:t>
            </a:r>
          </a:p>
          <a:p>
            <a:pPr eaLnBrk="1" hangingPunct="1">
              <a:defRPr/>
            </a:pPr>
            <a:r>
              <a:rPr lang="en-US" smtClean="0"/>
              <a:t>The farther galaxies are moving faster than the closer galaxies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3152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Nebula Hypotheses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527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Nebular Hypothesis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371600"/>
            <a:ext cx="5105400" cy="2765425"/>
          </a:xfrm>
        </p:spPr>
      </p:pic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4419600"/>
            <a:ext cx="7924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solar system formed from a collapsed nebula</a:t>
            </a:r>
          </a:p>
          <a:p>
            <a:pPr eaLnBrk="1" hangingPunct="1">
              <a:defRPr/>
            </a:pPr>
            <a:r>
              <a:rPr lang="en-US" smtClean="0"/>
              <a:t>1734 by Emanuel Swedenborg </a:t>
            </a:r>
          </a:p>
          <a:p>
            <a:pPr eaLnBrk="1" hangingPunct="1">
              <a:defRPr/>
            </a:pPr>
            <a:r>
              <a:rPr lang="en-US" smtClean="0"/>
              <a:t>Observations support this idea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Nebulae: step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65388"/>
            <a:ext cx="4038600" cy="2560637"/>
          </a:xfrm>
          <a:solidFill>
            <a:srgbClr val="33CCCC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Gas (98%) and dust (2%)</a:t>
            </a:r>
          </a:p>
          <a:p>
            <a:pPr eaLnBrk="1" hangingPunct="1">
              <a:defRPr/>
            </a:pPr>
            <a:r>
              <a:rPr lang="en-US" b="1" smtClean="0"/>
              <a:t>Rotates </a:t>
            </a:r>
            <a:r>
              <a:rPr lang="en-US" smtClean="0"/>
              <a:t>and is held together by </a:t>
            </a:r>
            <a:r>
              <a:rPr lang="en-US" b="1" smtClean="0"/>
              <a:t>gravitational force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505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303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How was Earth formed?</vt:lpstr>
      <vt:lpstr>Big Bang Theory</vt:lpstr>
      <vt:lpstr>Slide 3</vt:lpstr>
      <vt:lpstr>The Expanding Universe</vt:lpstr>
      <vt:lpstr>Red shift</vt:lpstr>
      <vt:lpstr>Hubble’s Law</vt:lpstr>
      <vt:lpstr>The Nebula Hypotheses</vt:lpstr>
      <vt:lpstr>The Nebular Hypothesis</vt:lpstr>
      <vt:lpstr>Nebulae: step 1</vt:lpstr>
      <vt:lpstr>Step 2: The Nebula collapses</vt:lpstr>
      <vt:lpstr>Step 3: sun is formed, disk cleared</vt:lpstr>
      <vt:lpstr>Nebula hypothesis: step 4- planet formation</vt:lpstr>
      <vt:lpstr>Evidence: Orion Nebula</vt:lpstr>
      <vt:lpstr>Evidence: Collapsed nebulae discs found in the Orion nebula</vt:lpstr>
      <vt:lpstr>Early Earth</vt:lpstr>
      <vt:lpstr>Segregation of elements: gravitational force</vt:lpstr>
    </vt:vector>
  </TitlesOfParts>
  <Company>SJSU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was Earth formed?</dc:title>
  <dc:creator>paulaj</dc:creator>
  <cp:lastModifiedBy>paulaj</cp:lastModifiedBy>
  <cp:revision>5</cp:revision>
  <dcterms:created xsi:type="dcterms:W3CDTF">2011-02-16T20:38:05Z</dcterms:created>
  <dcterms:modified xsi:type="dcterms:W3CDTF">2011-02-21T16:47:41Z</dcterms:modified>
</cp:coreProperties>
</file>