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8771A-B9B0-427A-94A4-A2FD3D452894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EC954-9530-431D-B900-337B8D41C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D6773-0F4A-4A5C-AC97-783D1AF79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89770E-F0D6-4215-BBBE-421BFA83E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E80B-A81E-4244-B87E-21146D0B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2C808-22B3-489D-9977-090E9FED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3EBB2-0583-49B3-AEA6-741A1D93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1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7FE30-1D12-4D46-8643-4BB90E0ED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464A0-EC78-4A67-8DBF-98FCEA0E1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F525F-E864-4533-87BF-91D8A4F1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2BC92-8028-44D8-A1DA-3C2D72CE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0ED7A-1346-4A7E-BAA7-FB7011AF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2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9B1291-6CD9-444A-8B4F-6570172DA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0D57E-C2DF-4F85-AFC1-A6E6FFA50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AC371-D893-4EC8-A1FA-86573BC46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7D260-6B46-43E6-9FB7-5B70024E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186B9-E005-4559-A78F-5166B7B7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6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DD39-5F2A-4F69-A8C7-BF002ADD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F2902-337D-48D3-A2B7-15A1D8633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0548B-0485-41C6-961A-53449AC8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36410-1895-4E4F-BB21-FC6E375B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281E-7AE3-4E02-ABB8-829B96FA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4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EFFF3-1BB3-44CB-88BC-1032A2466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A8C10-E2CB-4CB6-8DFF-38A7BF65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8382F-10EC-46B6-A8FB-C27479BE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310DD-B452-41A0-8A16-0294D3717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0FDDC-307C-40AE-B4F3-8F7FF2BD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6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D6FC-98CC-493B-B28F-4BFEEB1A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1EB63-FA33-466E-BC25-6D4CACD08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CC166-121F-47D5-B7BF-BB790193B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C1C01-2BA0-471D-9D55-CE05FDCD2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11532-BACD-4AD5-86DF-993605A7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A38E5-8EC6-489A-BEEB-CEB884F9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2AC16-8DE8-44EA-B54D-B1E65FE4C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0F2FF-D16B-4583-A4A1-C7C883004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11F30-48B2-4291-940A-2F0CB09FA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0CC89C-B564-4C06-BE10-F9819B01A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AA244-D29B-4E21-BDE0-11C4E90BAC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862C3D-595A-46D5-B591-C015B412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E36767-C101-4F0C-982B-336BC9F0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2F092C-2108-4D03-8C8A-75D5ADAA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7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54EE-0AB9-47FC-B3DE-A7A660B5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EB453-818D-4409-85A6-572428FC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67EA1-0B30-45F6-AEF1-96FAE5483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47225-8544-4592-BF5E-FAFA8292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2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9969DB-729D-4A0B-96E9-3AA0B93C2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D7003-DE17-45D3-BA68-C6CD2E29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A36C7-5EC3-4A19-A44F-6F72939A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4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1230-263F-4B82-BB1A-01C4771E8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B7701-7C8E-440B-88A3-44C3F9FFD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56A89-6756-4414-8D32-E89CEFA14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58732E-D014-485B-A401-ABD0A4FF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CCDB8-7A11-41E5-98DD-9A338937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B86DA3-670C-41EE-8EA3-C404D1AC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26C89-C328-48C4-A6DC-4FFB0DD17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A3D62F-A9CF-40CC-8DDE-EC1D3C204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91F9B-ADA8-4F1E-8208-C76500702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A4F79-9143-4EAA-B4E6-80070337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7398E-2E93-45D1-8FC5-68F97BA7D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FC71D-552A-4BB3-A518-C354697CF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EC1E6-2CBC-41B1-A0BC-B2DCF22A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9D8EB-78FA-46EA-A897-93681D13C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A56E3-CF51-4B1C-9120-C6465F5F7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C715A-AB82-4DAC-8E24-4C4A0F15E7F9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CF75F-C2A3-4570-B1ED-30E3EF28A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BDB8-6864-41D4-933C-C7B3786C1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386E6-B6F1-4BC1-A865-B7B35DA9C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4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jsu.edu/people/samuel.obi/San%20Jose%20Silicon%20Valley%20Technology-Related%20Companies.pdf" TargetMode="External"/><Relationship Id="rId2" Type="http://schemas.openxmlformats.org/officeDocument/2006/relationships/hyperlink" Target="http://www.sjsu.edu/people/samuel.obi/Technical%20Needs%20of%20Technology%20Program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jsu.edu/people/samuel.obi/Sample%20Templates%20of%20Letters%20of%20Request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CB93-2A86-4B37-A35D-9D00189AD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506" y="382386"/>
            <a:ext cx="10444294" cy="2387745"/>
          </a:xfrm>
        </p:spPr>
        <p:txBody>
          <a:bodyPr>
            <a:normAutofit fontScale="90000"/>
          </a:bodyPr>
          <a:lstStyle/>
          <a:p>
            <a:r>
              <a:rPr lang="en-US"/>
              <a:t>Technology Industry Collaboration Initiative: A Suggestive Model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1344FD-DC71-4F0F-BC92-DE07F7C1A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109155"/>
          </a:xfrm>
        </p:spPr>
        <p:txBody>
          <a:bodyPr>
            <a:normAutofit/>
          </a:bodyPr>
          <a:lstStyle/>
          <a:p>
            <a:r>
              <a:rPr lang="en-US" dirty="0"/>
              <a:t>By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Prof. Samuel C. Obi</a:t>
            </a:r>
          </a:p>
          <a:p>
            <a:pPr>
              <a:spcBef>
                <a:spcPts val="0"/>
              </a:spcBef>
            </a:pPr>
            <a:r>
              <a:rPr lang="en-US" dirty="0"/>
              <a:t>Dr. Fatemeh Davoudi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Charles W. Davidson College of Engineering</a:t>
            </a:r>
          </a:p>
          <a:p>
            <a:pPr>
              <a:spcBef>
                <a:spcPts val="0"/>
              </a:spcBef>
            </a:pPr>
            <a:r>
              <a:rPr lang="en-US" dirty="0"/>
              <a:t>Department of Aviation and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San José State University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417" y="2770130"/>
            <a:ext cx="3835583" cy="394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4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D271-85A3-4448-91A6-23794A84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 of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F2D1E-8651-4A98-931D-55C75FAC6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explore opportunities in, and possibilities of reaching, Silicon Valley Manufacturing and Computer/Electronics Industries to seek their support for the Industrial Technology programs at San Jose State University (SJSU). </a:t>
            </a:r>
          </a:p>
          <a:p>
            <a:endParaRPr lang="en-US" dirty="0"/>
          </a:p>
          <a:p>
            <a:r>
              <a:rPr lang="en-US" dirty="0"/>
              <a:t>To implement a system and a process for maintaining a good collaborative and symbiotic relationship with Technology-related Silicon Valley companies for supporting the Industrial Technology programs at SJSU. </a:t>
            </a:r>
          </a:p>
        </p:txBody>
      </p:sp>
    </p:spTree>
    <p:extLst>
      <p:ext uri="{BB962C8B-B14F-4D97-AF65-F5344CB8AC3E}">
        <p14:creationId xmlns:p14="http://schemas.microsoft.com/office/powerpoint/2010/main" val="3860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17C0E-E121-4E33-BB35-284946BB2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Scope of the Study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7CD50-763D-45AC-BCF1-00E44AE71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This work was limited to Technology-related companies within the San Jose city limit which were registered with the San Jose City Chamber of Commerce</a:t>
            </a:r>
          </a:p>
        </p:txBody>
      </p:sp>
    </p:spTree>
    <p:extLst>
      <p:ext uri="{BB962C8B-B14F-4D97-AF65-F5344CB8AC3E}">
        <p14:creationId xmlns:p14="http://schemas.microsoft.com/office/powerpoint/2010/main" val="381844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F674C-7F3C-4A98-A30C-FFF463C7C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28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Methodology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9CB5E-AE9F-4487-B0AD-E0C2D2B39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8" y="1098958"/>
            <a:ext cx="12003578" cy="575904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600" b="1" dirty="0"/>
              <a:t>Step 1</a:t>
            </a:r>
          </a:p>
          <a:p>
            <a:pPr marL="0" indent="0" algn="ctr">
              <a:buNone/>
            </a:pPr>
            <a:r>
              <a:rPr lang="en-US" sz="3600" dirty="0"/>
              <a:t>Identified Needs in Technology Programs</a:t>
            </a: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http://www.sjsu.edu/people/samuel.obi/Technical%20Needs%20of%20</a:t>
            </a:r>
            <a:r>
              <a:rPr lang="en-US" dirty="0">
                <a:hlinkClick r:id="rId2"/>
              </a:rPr>
              <a:t>Technology%20Programs.pdf</a:t>
            </a:r>
            <a:endParaRPr lang="en-US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3600" b="1" dirty="0"/>
              <a:t>Step 2</a:t>
            </a:r>
          </a:p>
          <a:p>
            <a:pPr marL="0" indent="0" algn="ctr">
              <a:buNone/>
            </a:pPr>
            <a:r>
              <a:rPr lang="en-US" sz="3600" dirty="0"/>
              <a:t>Determined and Prepared a Database of Technology-Related Companies in the San Jose Silicon Valley Area</a:t>
            </a:r>
          </a:p>
          <a:p>
            <a:pPr marL="0" indent="0" algn="ctr">
              <a:buNone/>
            </a:pPr>
            <a:r>
              <a:rPr lang="en-US" u="sng" dirty="0">
                <a:hlinkClick r:id="rId3"/>
              </a:rPr>
              <a:t>http://www.sjsu.edu/people/samuel.obi/San%20Jose%20Silicon%20</a:t>
            </a:r>
            <a:r>
              <a:rPr lang="en-US" dirty="0">
                <a:hlinkClick r:id="rId3"/>
              </a:rPr>
              <a:t>Valley%20Technology-Related%20Companies.pdf</a:t>
            </a:r>
            <a:endParaRPr lang="en-US" dirty="0"/>
          </a:p>
          <a:p>
            <a:pPr marL="0" indent="0" algn="ctr">
              <a:buNone/>
            </a:pPr>
            <a:endParaRPr lang="en-US" sz="1700" dirty="0"/>
          </a:p>
          <a:p>
            <a:pPr marL="0" indent="0" algn="ctr">
              <a:buNone/>
            </a:pPr>
            <a:r>
              <a:rPr lang="en-US" sz="3600" b="1" dirty="0"/>
              <a:t>Step 3</a:t>
            </a:r>
          </a:p>
          <a:p>
            <a:pPr marL="0" indent="0" algn="ctr">
              <a:buNone/>
            </a:pPr>
            <a:r>
              <a:rPr lang="en-US" sz="3600" dirty="0"/>
              <a:t>Prepared Letters of Request Templates</a:t>
            </a:r>
          </a:p>
          <a:p>
            <a:pPr marL="0" indent="0" algn="ctr">
              <a:buNone/>
            </a:pPr>
            <a:r>
              <a:rPr lang="en-US" u="sng" dirty="0">
                <a:hlinkClick r:id="rId4"/>
              </a:rPr>
              <a:t>http://www.sjsu.edu/people/samuel.obi/Sample%20Templates%20of%20Letters%20of%</a:t>
            </a:r>
            <a:r>
              <a:rPr lang="en-US" dirty="0">
                <a:hlinkClick r:id="rId4"/>
              </a:rPr>
              <a:t>20Request.pdf</a:t>
            </a:r>
            <a:endParaRPr lang="en-US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3600" b="1" dirty="0"/>
              <a:t>Step 4</a:t>
            </a:r>
          </a:p>
          <a:p>
            <a:pPr marL="0" indent="0" algn="ctr">
              <a:buNone/>
            </a:pPr>
            <a:r>
              <a:rPr lang="en-US" sz="3600" dirty="0"/>
              <a:t>Mailed Sample Letters to Selected Companies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2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D077F-1105-4B4F-B2B8-AD2C5767B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0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Potential Uses for this Project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8A532-45DC-4004-8778-2A7AA7880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3124"/>
            <a:ext cx="10515600" cy="581357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Faculty can use it to determine which companies to approach for </a:t>
            </a:r>
            <a:r>
              <a:rPr lang="en-US" b="1" dirty="0"/>
              <a:t>equipment, software, materials and tooling donation request.</a:t>
            </a:r>
          </a:p>
          <a:p>
            <a:pPr lvl="0"/>
            <a:r>
              <a:rPr lang="en-US" dirty="0"/>
              <a:t>Faculty can use it to determine which companies to undertake </a:t>
            </a:r>
            <a:r>
              <a:rPr lang="en-US" b="1" dirty="0"/>
              <a:t>collaborative research </a:t>
            </a:r>
            <a:r>
              <a:rPr lang="en-US" dirty="0"/>
              <a:t>work with based on their areas of specialties.</a:t>
            </a:r>
          </a:p>
          <a:p>
            <a:pPr lvl="0"/>
            <a:r>
              <a:rPr lang="en-US" dirty="0"/>
              <a:t>Faculty can use it to determine which companies to approach for </a:t>
            </a:r>
            <a:r>
              <a:rPr lang="en-US" b="1" dirty="0"/>
              <a:t>consultation based on the expertise </a:t>
            </a:r>
            <a:r>
              <a:rPr lang="en-US" dirty="0"/>
              <a:t>of the companies.</a:t>
            </a:r>
          </a:p>
          <a:p>
            <a:pPr lvl="0"/>
            <a:r>
              <a:rPr lang="en-US" dirty="0"/>
              <a:t>Technology faculty can use it to request </a:t>
            </a:r>
            <a:r>
              <a:rPr lang="en-US" b="1" dirty="0"/>
              <a:t>donations to support scholarship </a:t>
            </a:r>
            <a:r>
              <a:rPr lang="en-US" dirty="0"/>
              <a:t>monies.</a:t>
            </a:r>
          </a:p>
          <a:p>
            <a:pPr lvl="0"/>
            <a:r>
              <a:rPr lang="en-US" dirty="0"/>
              <a:t>Faculty and students can use it to look for </a:t>
            </a:r>
            <a:r>
              <a:rPr lang="en-US" b="1" dirty="0"/>
              <a:t>grants for various needed opportunities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Faculty and students can use it for </a:t>
            </a:r>
            <a:r>
              <a:rPr lang="en-US" b="1" dirty="0"/>
              <a:t>networking opportunities </a:t>
            </a:r>
            <a:r>
              <a:rPr lang="en-US" dirty="0"/>
              <a:t>in the companies.</a:t>
            </a:r>
          </a:p>
          <a:p>
            <a:pPr lvl="0"/>
            <a:r>
              <a:rPr lang="en-US" dirty="0"/>
              <a:t>Faculty and students can use it to determine which companies to approach for possible </a:t>
            </a:r>
            <a:r>
              <a:rPr lang="en-US" b="1" dirty="0"/>
              <a:t>internship opportunities.</a:t>
            </a:r>
          </a:p>
          <a:p>
            <a:pPr lvl="0"/>
            <a:r>
              <a:rPr lang="en-US" dirty="0"/>
              <a:t>Students can use it to determine which companies to approach for possible </a:t>
            </a:r>
            <a:r>
              <a:rPr lang="en-US" b="1" dirty="0"/>
              <a:t>job opportunities</a:t>
            </a:r>
            <a:r>
              <a:rPr lang="en-US" dirty="0"/>
              <a:t>.</a:t>
            </a:r>
          </a:p>
          <a:p>
            <a:pPr lvl="0"/>
            <a:r>
              <a:rPr lang="en-US" b="1" dirty="0"/>
              <a:t>Career Center </a:t>
            </a:r>
            <a:r>
              <a:rPr lang="en-US" dirty="0"/>
              <a:t>can use it to select, invite, and involve more </a:t>
            </a:r>
            <a:r>
              <a:rPr lang="en-US" b="1" dirty="0"/>
              <a:t>local Technology-related companies to SJSU’s career expos.</a:t>
            </a:r>
          </a:p>
          <a:p>
            <a:pPr lvl="0"/>
            <a:r>
              <a:rPr lang="en-US" dirty="0"/>
              <a:t>Faculty can use it to identify qualified company personnel </a:t>
            </a:r>
            <a:r>
              <a:rPr lang="en-US" b="1" dirty="0"/>
              <a:t>who can serve on Technology Industry Advisory Board.</a:t>
            </a:r>
          </a:p>
          <a:p>
            <a:pPr lvl="0"/>
            <a:r>
              <a:rPr lang="en-US" dirty="0"/>
              <a:t>Technology department can use it to identify technology-related companies which can </a:t>
            </a:r>
            <a:r>
              <a:rPr lang="en-US" b="1" dirty="0"/>
              <a:t>sponsor senior projects.</a:t>
            </a:r>
          </a:p>
          <a:p>
            <a:pPr lvl="0"/>
            <a:r>
              <a:rPr lang="en-US" dirty="0"/>
              <a:t>Some of this information can be </a:t>
            </a:r>
            <a:r>
              <a:rPr lang="en-US" b="1" dirty="0"/>
              <a:t>used by, or shared with, other SJSU departments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This information can be published on </a:t>
            </a:r>
            <a:r>
              <a:rPr lang="en-US" b="1" dirty="0"/>
              <a:t>department’s web site for easy access by everyone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D620D-9946-4F8E-A6B9-849AF1D0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Key Recommendations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B0831-B550-4BB6-9E92-53CF5EB4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458"/>
            <a:ext cx="10515600" cy="568354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Narrow down the selection of Technology companies, to weed out the ones with little or no technology content..</a:t>
            </a:r>
          </a:p>
          <a:p>
            <a:pPr lvl="0"/>
            <a:r>
              <a:rPr lang="en-US" dirty="0"/>
              <a:t>Use project to locate companies that may use Technology services and products.</a:t>
            </a:r>
          </a:p>
          <a:p>
            <a:pPr lvl="0"/>
            <a:r>
              <a:rPr lang="en-US" dirty="0"/>
              <a:t>Conduct a larger project involving all the companies in the larger Silicon Valley to provide more useful information for Technology programs and also for the college and the university.</a:t>
            </a:r>
          </a:p>
          <a:p>
            <a:pPr lvl="0"/>
            <a:r>
              <a:rPr lang="en-US" dirty="0"/>
              <a:t>Keep a record of all the cooperating companies and develop future relationships with them. A database of such companies should be developed so that they can be invited to Technology professional events, and their senior employees selected to serve on Technology Industry Advisory Boards.</a:t>
            </a:r>
          </a:p>
          <a:p>
            <a:pPr lvl="0"/>
            <a:r>
              <a:rPr lang="en-US" dirty="0"/>
              <a:t>Identify and add key outside companies in the database.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525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Technology Industry Collaboration Initiative: A Suggestive Model</vt:lpstr>
      <vt:lpstr>Goal of Study</vt:lpstr>
      <vt:lpstr>Scope of the Study </vt:lpstr>
      <vt:lpstr>Methodology </vt:lpstr>
      <vt:lpstr>Potential Uses for this Project</vt:lpstr>
      <vt:lpstr>Key Recommendations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Industry Collaboration Initiative: A Suggestive Model</dc:title>
  <dc:creator>Samuel C. Obi</dc:creator>
  <cp:lastModifiedBy>Samuel C. Obi</cp:lastModifiedBy>
  <cp:revision>16</cp:revision>
  <dcterms:created xsi:type="dcterms:W3CDTF">2019-09-12T02:47:55Z</dcterms:created>
  <dcterms:modified xsi:type="dcterms:W3CDTF">2019-11-05T17:24:42Z</dcterms:modified>
</cp:coreProperties>
</file>