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1926-413B-4497-AFB5-9F76D6BB373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8B6EFB-92E1-41DB-A068-28E2AA1153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1926-413B-4497-AFB5-9F76D6BB373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6EFB-92E1-41DB-A068-28E2AA1153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1926-413B-4497-AFB5-9F76D6BB373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6EFB-92E1-41DB-A068-28E2AA1153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1926-413B-4497-AFB5-9F76D6BB373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6EFB-92E1-41DB-A068-28E2AA1153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1926-413B-4497-AFB5-9F76D6BB373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8B6EFB-92E1-41DB-A068-28E2AA1153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1926-413B-4497-AFB5-9F76D6BB373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6EFB-92E1-41DB-A068-28E2AA1153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1926-413B-4497-AFB5-9F76D6BB373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6EFB-92E1-41DB-A068-28E2AA1153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1926-413B-4497-AFB5-9F76D6BB373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6EFB-92E1-41DB-A068-28E2AA1153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1926-413B-4497-AFB5-9F76D6BB373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6EFB-92E1-41DB-A068-28E2AA1153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1926-413B-4497-AFB5-9F76D6BB373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6EFB-92E1-41DB-A068-28E2AA1153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1926-413B-4497-AFB5-9F76D6BB373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8B6EFB-92E1-41DB-A068-28E2AA1153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9F1926-413B-4497-AFB5-9F76D6BB373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8B6EFB-92E1-41DB-A068-28E2AA1153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Constructing Claims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Framing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33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Diagnostic—identify the nature of the problem (i.e., what constructions call </a:t>
            </a:r>
            <a:r>
              <a:rPr lang="en-US" i="1" dirty="0" smtClean="0"/>
              <a:t>grounds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Motivational—explain why action needs to be taken (i.e., what constructions call warrants, reasons)</a:t>
            </a:r>
          </a:p>
          <a:p>
            <a:r>
              <a:rPr lang="en-US" dirty="0" smtClean="0"/>
              <a:t>Prognostic—specify what needs to be done (i.e., what constructions call conclusions)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8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Frame Alignment—refers to how social movements must address existing frames or ways of looking at the world held by prospective members </a:t>
            </a:r>
          </a:p>
          <a:p>
            <a:r>
              <a:rPr lang="en-US" dirty="0" smtClean="0"/>
              <a:t>Bridging—activists seek support from people thought to hold frames similar to their own (e.g., liberal activists)</a:t>
            </a:r>
          </a:p>
          <a:p>
            <a:r>
              <a:rPr lang="en-US" dirty="0" smtClean="0"/>
              <a:t>Amplification—activists call upon values or beliefs they presume people hold to rally others to their cause (e.g., registering sex offenders)</a:t>
            </a:r>
          </a:p>
          <a:p>
            <a:r>
              <a:rPr lang="en-US" dirty="0" smtClean="0"/>
              <a:t>Extension—activists extend their frame to encompass concerns prospective supporters are thought to have (e.g., vegetarian movement and environment).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930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Transformation—activists call upon prospective members to reject the familiar worldview that they take for granted and adopt a new one (e.g., redefine drunk driving).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33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</TotalTime>
  <Words>168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Framing</vt:lpstr>
      <vt:lpstr>Types of Frames</vt:lpstr>
      <vt:lpstr>Types of Frames</vt:lpstr>
      <vt:lpstr>Types of Frames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Framing</dc:title>
  <dc:creator>SAUL COHN</dc:creator>
  <cp:lastModifiedBy>socphi</cp:lastModifiedBy>
  <cp:revision>6</cp:revision>
  <dcterms:created xsi:type="dcterms:W3CDTF">2013-11-05T20:20:34Z</dcterms:created>
  <dcterms:modified xsi:type="dcterms:W3CDTF">2013-11-05T20:46:52Z</dcterms:modified>
</cp:coreProperties>
</file>